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3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9144000" cy="5143500" type="screen16x9"/>
  <p:notesSz cx="6858000" cy="9144000"/>
  <p:embeddedFontLst>
    <p:embeddedFont>
      <p:font typeface="Karla" panose="020B0604020202020204" charset="0"/>
      <p:regular r:id="rId32"/>
      <p:bold r:id="rId33"/>
      <p:italic r:id="rId34"/>
      <p:boldItalic r:id="rId35"/>
    </p:embeddedFont>
    <p:embeddedFont>
      <p:font typeface="Russo One" panose="020B0604020202020204" charset="0"/>
      <p:regular r:id="rId36"/>
    </p:embeddedFont>
    <p:embeddedFont>
      <p:font typeface="Bebas Neue" panose="020B0604020202020204" charset="0"/>
      <p:regular r:id="rId37"/>
    </p:embeddedFont>
    <p:embeddedFont>
      <p:font typeface="Overpass" panose="020B0604020202020204" charset="0"/>
      <p:regular r:id="rId38"/>
      <p:bold r:id="rId39"/>
      <p:italic r:id="rId40"/>
      <p:boldItalic r:id="rId41"/>
    </p:embeddedFont>
    <p:embeddedFont>
      <p:font typeface="Roboto Condensed Light" panose="02000000000000000000" pitchFamily="2" charset="0"/>
      <p:regular r:id="rId42"/>
      <p:italic r:id="rId43"/>
    </p:embeddedFont>
    <p:embeddedFont>
      <p:font typeface="Karla Medium" panose="020B0604020202020204" charset="0"/>
      <p:regular r:id="rId44"/>
      <p:bold r:id="rId45"/>
      <p:italic r:id="rId46"/>
      <p:boldItalic r:id="rId47"/>
    </p:embeddedFont>
    <p:embeddedFont>
      <p:font typeface="Sora" panose="020B0604020202020204" charset="0"/>
      <p:regular r:id="rId48"/>
      <p:bold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124a963a521_1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124a963a521_1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1251532b5e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1251532b5e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251532b5e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251532b5e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1251532b5e9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1251532b5e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251532b5e9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251532b5e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1251532b5e9_0_1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1251532b5e9_0_1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1251532b5e9_0_1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1251532b5e9_0_1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1251532b5e9_0_13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1251532b5e9_0_1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1251532b5e9_0_1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1251532b5e9_0_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1251532b5e9_0_1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1251532b5e9_0_1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251532b5e9_0_1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251532b5e9_0_1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24a963a521_1_17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24a963a521_1_1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1251532aabc_0_2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1251532aabc_0_2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1251532aabc_0_2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1251532aabc_0_2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1251532aabc_0_1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251532aabc_0_1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1251532aabc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1251532aab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1251532b5e9_0_6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1251532b5e9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1251532b5e9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1251532b5e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1251532b5e9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1251532b5e9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1251532b5e9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1251532b5e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1251532aabc_0_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1251532aabc_0_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124a963a521_1_29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124a963a521_1_2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24a963a521_1_4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24a963a521_1_4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24a963a521_1_5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24a963a521_1_5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124a963a521_1_7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24a963a521_1_7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124a963a521_1_65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124a963a521_1_6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251532b5e9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251532b5e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124a963a521_1_9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124a963a521_1_9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1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4"/>
          <p:cNvSpPr txBox="1">
            <a:spLocks noGrp="1"/>
          </p:cNvSpPr>
          <p:nvPr>
            <p:ph type="ctrTitle"/>
          </p:nvPr>
        </p:nvSpPr>
        <p:spPr>
          <a:xfrm>
            <a:off x="787687" y="1005200"/>
            <a:ext cx="3576000" cy="24693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rgbClr val="191919"/>
              </a:buClr>
              <a:buSzPts val="5200"/>
              <a:buNone/>
              <a:defRPr sz="58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56" name="Google Shape;56;p14"/>
          <p:cNvSpPr txBox="1">
            <a:spLocks noGrp="1"/>
          </p:cNvSpPr>
          <p:nvPr>
            <p:ph type="subTitle" idx="1"/>
          </p:nvPr>
        </p:nvSpPr>
        <p:spPr>
          <a:xfrm>
            <a:off x="845787" y="3724600"/>
            <a:ext cx="3361500" cy="33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57" name="Google Shape;57;p14"/>
          <p:cNvGrpSpPr/>
          <p:nvPr/>
        </p:nvGrpSpPr>
        <p:grpSpPr>
          <a:xfrm>
            <a:off x="7210254" y="3834546"/>
            <a:ext cx="1482900" cy="1065600"/>
            <a:chOff x="5912779" y="4216896"/>
            <a:chExt cx="1482900" cy="1065600"/>
          </a:xfrm>
        </p:grpSpPr>
        <p:cxnSp>
          <p:nvCxnSpPr>
            <p:cNvPr id="58" name="Google Shape;58;p14"/>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9" name="Google Shape;59;p14"/>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0" name="Google Shape;60;p14"/>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1" name="Google Shape;61;p14"/>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 name="Google Shape;62;p14"/>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3" name="Google Shape;63;p14"/>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4" name="Google Shape;64;p14"/>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5" name="Google Shape;65;p14"/>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6" name="Google Shape;66;p14"/>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7" name="Google Shape;67;p14"/>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68" name="Google Shape;68;p14"/>
          <p:cNvGrpSpPr/>
          <p:nvPr/>
        </p:nvGrpSpPr>
        <p:grpSpPr>
          <a:xfrm rot="5400000" flipH="1">
            <a:off x="-865999" y="-904334"/>
            <a:ext cx="2283405" cy="2283405"/>
            <a:chOff x="6188681" y="2227829"/>
            <a:chExt cx="5346300" cy="5346300"/>
          </a:xfrm>
        </p:grpSpPr>
        <p:sp>
          <p:nvSpPr>
            <p:cNvPr id="69" name="Google Shape;69;p14"/>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4"/>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4"/>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4"/>
        <p:cNvGrpSpPr/>
        <p:nvPr/>
      </p:nvGrpSpPr>
      <p:grpSpPr>
        <a:xfrm>
          <a:off x="0" y="0"/>
          <a:ext cx="0" cy="0"/>
          <a:chOff x="0" y="0"/>
          <a:chExt cx="0" cy="0"/>
        </a:xfrm>
      </p:grpSpPr>
      <p:sp>
        <p:nvSpPr>
          <p:cNvPr id="75" name="Google Shape;75;p1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txBox="1">
            <a:spLocks noGrp="1"/>
          </p:cNvSpPr>
          <p:nvPr>
            <p:ph type="title"/>
          </p:nvPr>
        </p:nvSpPr>
        <p:spPr>
          <a:xfrm>
            <a:off x="4525225" y="2404650"/>
            <a:ext cx="32727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7" name="Google Shape;77;p15"/>
          <p:cNvSpPr txBox="1">
            <a:spLocks noGrp="1"/>
          </p:cNvSpPr>
          <p:nvPr>
            <p:ph type="title" idx="2" hasCustomPrompt="1"/>
          </p:nvPr>
        </p:nvSpPr>
        <p:spPr>
          <a:xfrm>
            <a:off x="4574525" y="1621975"/>
            <a:ext cx="1007700" cy="59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8" name="Google Shape;78;p15"/>
          <p:cNvSpPr txBox="1">
            <a:spLocks noGrp="1"/>
          </p:cNvSpPr>
          <p:nvPr>
            <p:ph type="subTitle" idx="1"/>
          </p:nvPr>
        </p:nvSpPr>
        <p:spPr>
          <a:xfrm>
            <a:off x="4690475" y="3426700"/>
            <a:ext cx="36687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9" name="Google Shape;79;p15"/>
          <p:cNvGrpSpPr/>
          <p:nvPr/>
        </p:nvGrpSpPr>
        <p:grpSpPr>
          <a:xfrm>
            <a:off x="6654204" y="243346"/>
            <a:ext cx="1482900" cy="1065600"/>
            <a:chOff x="5912779" y="4216896"/>
            <a:chExt cx="1482900" cy="1065600"/>
          </a:xfrm>
        </p:grpSpPr>
        <p:cxnSp>
          <p:nvCxnSpPr>
            <p:cNvPr id="80" name="Google Shape;80;p15"/>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1" name="Google Shape;81;p15"/>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2" name="Google Shape;82;p15"/>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3" name="Google Shape;83;p15"/>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4" name="Google Shape;84;p15"/>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5" name="Google Shape;85;p15"/>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86" name="Google Shape;86;p15"/>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87" name="Google Shape;87;p15"/>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88" name="Google Shape;88;p15"/>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89" name="Google Shape;89;p15"/>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90" name="Google Shape;90;p15"/>
          <p:cNvSpPr/>
          <p:nvPr/>
        </p:nvSpPr>
        <p:spPr>
          <a:xfrm rot="10800000">
            <a:off x="271222" y="249273"/>
            <a:ext cx="5068928" cy="465095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1"/>
        <p:cNvGrpSpPr/>
        <p:nvPr/>
      </p:nvGrpSpPr>
      <p:grpSpPr>
        <a:xfrm>
          <a:off x="0" y="0"/>
          <a:ext cx="0" cy="0"/>
          <a:chOff x="0" y="0"/>
          <a:chExt cx="0" cy="0"/>
        </a:xfrm>
      </p:grpSpPr>
      <p:sp>
        <p:nvSpPr>
          <p:cNvPr id="92" name="Google Shape;92;p1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 name="Google Shape;94;p16"/>
          <p:cNvSpPr txBox="1">
            <a:spLocks noGrp="1"/>
          </p:cNvSpPr>
          <p:nvPr>
            <p:ph type="body" idx="1"/>
          </p:nvPr>
        </p:nvSpPr>
        <p:spPr>
          <a:xfrm>
            <a:off x="720000" y="1048550"/>
            <a:ext cx="7704000" cy="3520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95" name="Google Shape;95;p16"/>
          <p:cNvGrpSpPr/>
          <p:nvPr/>
        </p:nvGrpSpPr>
        <p:grpSpPr>
          <a:xfrm>
            <a:off x="6978579" y="243300"/>
            <a:ext cx="1482900" cy="824400"/>
            <a:chOff x="6978579" y="243300"/>
            <a:chExt cx="1482900" cy="824400"/>
          </a:xfrm>
        </p:grpSpPr>
        <p:cxnSp>
          <p:nvCxnSpPr>
            <p:cNvPr id="96" name="Google Shape;96;p16"/>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97" name="Google Shape;97;p16"/>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98" name="Google Shape;98;p16"/>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99" name="Google Shape;99;p16"/>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00" name="Google Shape;100;p16"/>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01" name="Google Shape;101;p16"/>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02" name="Google Shape;102;p16"/>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03" name="Google Shape;103;p16"/>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04" name="Google Shape;104;p16"/>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5"/>
        <p:cNvGrpSpPr/>
        <p:nvPr/>
      </p:nvGrpSpPr>
      <p:grpSpPr>
        <a:xfrm>
          <a:off x="0" y="0"/>
          <a:ext cx="0" cy="0"/>
          <a:chOff x="0" y="0"/>
          <a:chExt cx="0" cy="0"/>
        </a:xfrm>
      </p:grpSpPr>
      <p:sp>
        <p:nvSpPr>
          <p:cNvPr id="106" name="Google Shape;106;p17"/>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txBox="1">
            <a:spLocks noGrp="1"/>
          </p:cNvSpPr>
          <p:nvPr>
            <p:ph type="subTitle" idx="1"/>
          </p:nvPr>
        </p:nvSpPr>
        <p:spPr>
          <a:xfrm>
            <a:off x="1518175" y="2392500"/>
            <a:ext cx="2845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8" name="Google Shape;108;p17"/>
          <p:cNvSpPr txBox="1">
            <a:spLocks noGrp="1"/>
          </p:cNvSpPr>
          <p:nvPr>
            <p:ph type="subTitle" idx="2"/>
          </p:nvPr>
        </p:nvSpPr>
        <p:spPr>
          <a:xfrm>
            <a:off x="4780613" y="2392500"/>
            <a:ext cx="2845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9" name="Google Shape;109;p17"/>
          <p:cNvSpPr txBox="1">
            <a:spLocks noGrp="1"/>
          </p:cNvSpPr>
          <p:nvPr>
            <p:ph type="subTitle" idx="3"/>
          </p:nvPr>
        </p:nvSpPr>
        <p:spPr>
          <a:xfrm>
            <a:off x="1518175" y="2889000"/>
            <a:ext cx="2845200" cy="11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7"/>
          <p:cNvSpPr txBox="1">
            <a:spLocks noGrp="1"/>
          </p:cNvSpPr>
          <p:nvPr>
            <p:ph type="subTitle" idx="4"/>
          </p:nvPr>
        </p:nvSpPr>
        <p:spPr>
          <a:xfrm>
            <a:off x="4780613" y="2889000"/>
            <a:ext cx="2845200" cy="11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2" name="Google Shape;112;p17"/>
          <p:cNvGrpSpPr/>
          <p:nvPr/>
        </p:nvGrpSpPr>
        <p:grpSpPr>
          <a:xfrm rot="5400000">
            <a:off x="74229" y="1226371"/>
            <a:ext cx="1482900" cy="1065600"/>
            <a:chOff x="5912779" y="4216896"/>
            <a:chExt cx="1482900" cy="1065600"/>
          </a:xfrm>
        </p:grpSpPr>
        <p:cxnSp>
          <p:nvCxnSpPr>
            <p:cNvPr id="113" name="Google Shape;113;p17"/>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4" name="Google Shape;114;p17"/>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5" name="Google Shape;115;p17"/>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6" name="Google Shape;116;p17"/>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7" name="Google Shape;117;p17"/>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8" name="Google Shape;118;p17"/>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19" name="Google Shape;119;p17"/>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20" name="Google Shape;120;p17"/>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21" name="Google Shape;121;p17"/>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22" name="Google Shape;122;p17"/>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123" name="Google Shape;123;p17"/>
          <p:cNvGrpSpPr/>
          <p:nvPr/>
        </p:nvGrpSpPr>
        <p:grpSpPr>
          <a:xfrm rot="-5400000">
            <a:off x="7213806" y="-1421790"/>
            <a:ext cx="3322191" cy="3322191"/>
            <a:chOff x="6188681" y="2227829"/>
            <a:chExt cx="5346300" cy="5346300"/>
          </a:xfrm>
        </p:grpSpPr>
        <p:sp>
          <p:nvSpPr>
            <p:cNvPr id="124" name="Google Shape;124;p17"/>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8"/>
        <p:cNvGrpSpPr/>
        <p:nvPr/>
      </p:nvGrpSpPr>
      <p:grpSpPr>
        <a:xfrm>
          <a:off x="0" y="0"/>
          <a:ext cx="0" cy="0"/>
          <a:chOff x="0" y="0"/>
          <a:chExt cx="0" cy="0"/>
        </a:xfrm>
      </p:grpSpPr>
      <p:sp>
        <p:nvSpPr>
          <p:cNvPr id="129" name="Google Shape;129;p18"/>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grpSp>
        <p:nvGrpSpPr>
          <p:cNvPr id="131" name="Google Shape;131;p18"/>
          <p:cNvGrpSpPr/>
          <p:nvPr/>
        </p:nvGrpSpPr>
        <p:grpSpPr>
          <a:xfrm rot="-5400000">
            <a:off x="7725152" y="-904334"/>
            <a:ext cx="2283405" cy="2283405"/>
            <a:chOff x="6188681" y="2227829"/>
            <a:chExt cx="5346300" cy="5346300"/>
          </a:xfrm>
        </p:grpSpPr>
        <p:sp>
          <p:nvSpPr>
            <p:cNvPr id="132" name="Google Shape;132;p18"/>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18"/>
          <p:cNvGrpSpPr/>
          <p:nvPr/>
        </p:nvGrpSpPr>
        <p:grpSpPr>
          <a:xfrm>
            <a:off x="536304" y="243349"/>
            <a:ext cx="1482900" cy="822600"/>
            <a:chOff x="531804" y="243349"/>
            <a:chExt cx="1482900" cy="822600"/>
          </a:xfrm>
        </p:grpSpPr>
        <p:cxnSp>
          <p:nvCxnSpPr>
            <p:cNvPr id="137" name="Google Shape;137;p18"/>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38" name="Google Shape;138;p18"/>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39" name="Google Shape;139;p18"/>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40" name="Google Shape;140;p18"/>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41" name="Google Shape;141;p18"/>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42" name="Google Shape;142;p18"/>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143" name="Google Shape;143;p18"/>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44" name="Google Shape;144;p18"/>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45" name="Google Shape;145;p18"/>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6"/>
        <p:cNvGrpSpPr/>
        <p:nvPr/>
      </p:nvGrpSpPr>
      <p:grpSpPr>
        <a:xfrm>
          <a:off x="0" y="0"/>
          <a:ext cx="0" cy="0"/>
          <a:chOff x="0" y="0"/>
          <a:chExt cx="0" cy="0"/>
        </a:xfrm>
      </p:grpSpPr>
      <p:sp>
        <p:nvSpPr>
          <p:cNvPr id="147" name="Google Shape;147;p19"/>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9"/>
          <p:cNvSpPr txBox="1">
            <a:spLocks noGrp="1"/>
          </p:cNvSpPr>
          <p:nvPr>
            <p:ph type="body" idx="1"/>
          </p:nvPr>
        </p:nvSpPr>
        <p:spPr>
          <a:xfrm>
            <a:off x="1117938" y="1325550"/>
            <a:ext cx="3153900" cy="2883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400">
                <a:solidFill>
                  <a:srgbClr val="434343"/>
                </a:solidFill>
              </a:defRPr>
            </a:lvl1pPr>
            <a:lvl2pPr marL="914400" lvl="1" indent="-317500" rtl="0">
              <a:lnSpc>
                <a:spcPct val="115000"/>
              </a:lnSpc>
              <a:spcBef>
                <a:spcPts val="0"/>
              </a:spcBef>
              <a:spcAft>
                <a:spcPts val="0"/>
              </a:spcAft>
              <a:buSzPts val="1400"/>
              <a:buFont typeface="Anaheim"/>
              <a:buChar char="○"/>
              <a:defRPr>
                <a:solidFill>
                  <a:srgbClr val="434343"/>
                </a:solidFill>
              </a:defRPr>
            </a:lvl2pPr>
            <a:lvl3pPr marL="1371600" lvl="2" indent="-317500" rtl="0">
              <a:lnSpc>
                <a:spcPct val="115000"/>
              </a:lnSpc>
              <a:spcBef>
                <a:spcPts val="0"/>
              </a:spcBef>
              <a:spcAft>
                <a:spcPts val="0"/>
              </a:spcAft>
              <a:buSzPts val="1400"/>
              <a:buFont typeface="Anaheim"/>
              <a:buChar char="■"/>
              <a:defRPr>
                <a:solidFill>
                  <a:srgbClr val="434343"/>
                </a:solidFill>
              </a:defRPr>
            </a:lvl3pPr>
            <a:lvl4pPr marL="1828800" lvl="3" indent="-317500" rtl="0">
              <a:lnSpc>
                <a:spcPct val="115000"/>
              </a:lnSpc>
              <a:spcBef>
                <a:spcPts val="0"/>
              </a:spcBef>
              <a:spcAft>
                <a:spcPts val="0"/>
              </a:spcAft>
              <a:buSzPts val="1400"/>
              <a:buFont typeface="Anaheim"/>
              <a:buChar char="●"/>
              <a:defRPr>
                <a:solidFill>
                  <a:srgbClr val="434343"/>
                </a:solidFill>
              </a:defRPr>
            </a:lvl4pPr>
            <a:lvl5pPr marL="2286000" lvl="4" indent="-317500" rtl="0">
              <a:lnSpc>
                <a:spcPct val="115000"/>
              </a:lnSpc>
              <a:spcBef>
                <a:spcPts val="0"/>
              </a:spcBef>
              <a:spcAft>
                <a:spcPts val="0"/>
              </a:spcAft>
              <a:buSzPts val="1400"/>
              <a:buFont typeface="Anaheim"/>
              <a:buChar char="○"/>
              <a:defRPr>
                <a:solidFill>
                  <a:srgbClr val="434343"/>
                </a:solidFill>
              </a:defRPr>
            </a:lvl5pPr>
            <a:lvl6pPr marL="2743200" lvl="5" indent="-317500" rtl="0">
              <a:lnSpc>
                <a:spcPct val="115000"/>
              </a:lnSpc>
              <a:spcBef>
                <a:spcPts val="0"/>
              </a:spcBef>
              <a:spcAft>
                <a:spcPts val="0"/>
              </a:spcAft>
              <a:buSzPts val="1400"/>
              <a:buFont typeface="Anaheim"/>
              <a:buChar char="■"/>
              <a:defRPr>
                <a:solidFill>
                  <a:srgbClr val="434343"/>
                </a:solidFill>
              </a:defRPr>
            </a:lvl6pPr>
            <a:lvl7pPr marL="3200400" lvl="6" indent="-317500" rtl="0">
              <a:lnSpc>
                <a:spcPct val="115000"/>
              </a:lnSpc>
              <a:spcBef>
                <a:spcPts val="0"/>
              </a:spcBef>
              <a:spcAft>
                <a:spcPts val="0"/>
              </a:spcAft>
              <a:buSzPts val="1400"/>
              <a:buFont typeface="Anaheim"/>
              <a:buChar char="●"/>
              <a:defRPr>
                <a:solidFill>
                  <a:srgbClr val="434343"/>
                </a:solidFill>
              </a:defRPr>
            </a:lvl7pPr>
            <a:lvl8pPr marL="3657600" lvl="7" indent="-317500" rtl="0">
              <a:lnSpc>
                <a:spcPct val="115000"/>
              </a:lnSpc>
              <a:spcBef>
                <a:spcPts val="0"/>
              </a:spcBef>
              <a:spcAft>
                <a:spcPts val="0"/>
              </a:spcAft>
              <a:buSzPts val="1400"/>
              <a:buFont typeface="Anaheim"/>
              <a:buChar char="○"/>
              <a:defRPr>
                <a:solidFill>
                  <a:srgbClr val="434343"/>
                </a:solidFill>
              </a:defRPr>
            </a:lvl8pPr>
            <a:lvl9pPr marL="4114800" lvl="8" indent="-317500" rtl="0">
              <a:lnSpc>
                <a:spcPct val="115000"/>
              </a:lnSpc>
              <a:spcBef>
                <a:spcPts val="0"/>
              </a:spcBef>
              <a:spcAft>
                <a:spcPts val="0"/>
              </a:spcAft>
              <a:buSzPts val="1400"/>
              <a:buFont typeface="Anaheim"/>
              <a:buChar char="■"/>
              <a:defRPr>
                <a:solidFill>
                  <a:srgbClr val="434343"/>
                </a:solidFill>
              </a:defRPr>
            </a:lvl9pPr>
          </a:lstStyle>
          <a:p>
            <a:endParaRPr/>
          </a:p>
        </p:txBody>
      </p:sp>
      <p:sp>
        <p:nvSpPr>
          <p:cNvPr id="149" name="Google Shape;149;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50" name="Google Shape;150;p19"/>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9"/>
          <p:cNvGrpSpPr/>
          <p:nvPr/>
        </p:nvGrpSpPr>
        <p:grpSpPr>
          <a:xfrm>
            <a:off x="7210254" y="4052524"/>
            <a:ext cx="1482900" cy="848700"/>
            <a:chOff x="7210254" y="4075699"/>
            <a:chExt cx="1482900" cy="848700"/>
          </a:xfrm>
        </p:grpSpPr>
        <p:cxnSp>
          <p:nvCxnSpPr>
            <p:cNvPr id="152" name="Google Shape;152;p19"/>
            <p:cNvCxnSpPr/>
            <p:nvPr/>
          </p:nvCxnSpPr>
          <p:spPr>
            <a:xfrm>
              <a:off x="742535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3" name="Google Shape;153;p19"/>
            <p:cNvCxnSpPr/>
            <p:nvPr/>
          </p:nvCxnSpPr>
          <p:spPr>
            <a:xfrm>
              <a:off x="764141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4" name="Google Shape;154;p19"/>
            <p:cNvCxnSpPr/>
            <p:nvPr/>
          </p:nvCxnSpPr>
          <p:spPr>
            <a:xfrm>
              <a:off x="785748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5" name="Google Shape;155;p19"/>
            <p:cNvCxnSpPr/>
            <p:nvPr/>
          </p:nvCxnSpPr>
          <p:spPr>
            <a:xfrm>
              <a:off x="807354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6" name="Google Shape;156;p19"/>
            <p:cNvCxnSpPr/>
            <p:nvPr/>
          </p:nvCxnSpPr>
          <p:spPr>
            <a:xfrm>
              <a:off x="828961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7" name="Google Shape;157;p19"/>
            <p:cNvCxnSpPr/>
            <p:nvPr/>
          </p:nvCxnSpPr>
          <p:spPr>
            <a:xfrm>
              <a:off x="850567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58" name="Google Shape;158;p19"/>
            <p:cNvCxnSpPr/>
            <p:nvPr/>
          </p:nvCxnSpPr>
          <p:spPr>
            <a:xfrm>
              <a:off x="7951704" y="35348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59" name="Google Shape;159;p19"/>
            <p:cNvCxnSpPr/>
            <p:nvPr/>
          </p:nvCxnSpPr>
          <p:spPr>
            <a:xfrm>
              <a:off x="7951704" y="37508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60" name="Google Shape;160;p19"/>
            <p:cNvCxnSpPr/>
            <p:nvPr/>
          </p:nvCxnSpPr>
          <p:spPr>
            <a:xfrm>
              <a:off x="7951704" y="396693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1"/>
        <p:cNvGrpSpPr/>
        <p:nvPr/>
      </p:nvGrpSpPr>
      <p:grpSpPr>
        <a:xfrm>
          <a:off x="0" y="0"/>
          <a:ext cx="0" cy="0"/>
          <a:chOff x="0" y="0"/>
          <a:chExt cx="0" cy="0"/>
        </a:xfrm>
      </p:grpSpPr>
      <p:sp>
        <p:nvSpPr>
          <p:cNvPr id="162" name="Google Shape;162;p20"/>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txBox="1">
            <a:spLocks noGrp="1"/>
          </p:cNvSpPr>
          <p:nvPr>
            <p:ph type="title"/>
          </p:nvPr>
        </p:nvSpPr>
        <p:spPr>
          <a:xfrm>
            <a:off x="715100" y="1307100"/>
            <a:ext cx="41259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64" name="Google Shape;164;p20"/>
          <p:cNvGrpSpPr/>
          <p:nvPr/>
        </p:nvGrpSpPr>
        <p:grpSpPr>
          <a:xfrm rot="-5400000" flipH="1">
            <a:off x="5265474" y="3278993"/>
            <a:ext cx="3247072" cy="3247072"/>
            <a:chOff x="6845520" y="561888"/>
            <a:chExt cx="4046700" cy="4046700"/>
          </a:xfrm>
        </p:grpSpPr>
        <p:sp>
          <p:nvSpPr>
            <p:cNvPr id="165" name="Google Shape;165;p20"/>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20"/>
          <p:cNvGrpSpPr/>
          <p:nvPr/>
        </p:nvGrpSpPr>
        <p:grpSpPr>
          <a:xfrm>
            <a:off x="2072016" y="243300"/>
            <a:ext cx="1482900" cy="824400"/>
            <a:chOff x="6978579" y="243300"/>
            <a:chExt cx="1482900" cy="824400"/>
          </a:xfrm>
        </p:grpSpPr>
        <p:cxnSp>
          <p:nvCxnSpPr>
            <p:cNvPr id="170" name="Google Shape;170;p20"/>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1" name="Google Shape;171;p20"/>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2" name="Google Shape;172;p20"/>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3" name="Google Shape;173;p20"/>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4" name="Google Shape;174;p20"/>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5" name="Google Shape;175;p20"/>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76" name="Google Shape;176;p20"/>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77" name="Google Shape;177;p20"/>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78" name="Google Shape;178;p20"/>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179" name="Google Shape;179;p20"/>
          <p:cNvSpPr/>
          <p:nvPr/>
        </p:nvSpPr>
        <p:spPr>
          <a:xfrm flipH="1">
            <a:off x="278997" y="249273"/>
            <a:ext cx="5068928" cy="465095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0"/>
        <p:cNvGrpSpPr/>
        <p:nvPr/>
      </p:nvGrpSpPr>
      <p:grpSpPr>
        <a:xfrm>
          <a:off x="0" y="0"/>
          <a:ext cx="0" cy="0"/>
          <a:chOff x="0" y="0"/>
          <a:chExt cx="0" cy="0"/>
        </a:xfrm>
      </p:grpSpPr>
      <p:sp>
        <p:nvSpPr>
          <p:cNvPr id="181" name="Google Shape;181;p21"/>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txBox="1">
            <a:spLocks noGrp="1"/>
          </p:cNvSpPr>
          <p:nvPr>
            <p:ph type="title"/>
          </p:nvPr>
        </p:nvSpPr>
        <p:spPr>
          <a:xfrm>
            <a:off x="828575" y="1321750"/>
            <a:ext cx="6386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3" name="Google Shape;183;p21"/>
          <p:cNvSpPr txBox="1">
            <a:spLocks noGrp="1"/>
          </p:cNvSpPr>
          <p:nvPr>
            <p:ph type="subTitle" idx="1"/>
          </p:nvPr>
        </p:nvSpPr>
        <p:spPr>
          <a:xfrm>
            <a:off x="828575" y="2163538"/>
            <a:ext cx="4661100" cy="11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84" name="Google Shape;184;p21"/>
          <p:cNvGrpSpPr/>
          <p:nvPr/>
        </p:nvGrpSpPr>
        <p:grpSpPr>
          <a:xfrm>
            <a:off x="6188681" y="2227829"/>
            <a:ext cx="5346300" cy="5346300"/>
            <a:chOff x="6188681" y="2227829"/>
            <a:chExt cx="5346300" cy="5346300"/>
          </a:xfrm>
        </p:grpSpPr>
        <p:sp>
          <p:nvSpPr>
            <p:cNvPr id="185" name="Google Shape;185;p21"/>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1"/>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1"/>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1"/>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21"/>
          <p:cNvSpPr/>
          <p:nvPr/>
        </p:nvSpPr>
        <p:spPr>
          <a:xfrm>
            <a:off x="379290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1186500" y="3463900"/>
            <a:ext cx="6771000" cy="114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92" name="Google Shape;192;p22"/>
          <p:cNvPicPr preferRelativeResize="0"/>
          <p:nvPr/>
        </p:nvPicPr>
        <p:blipFill>
          <a:blip r:embed="rId2">
            <a:alphaModFix/>
          </a:blip>
          <a:stretch>
            <a:fillRect/>
          </a:stretch>
        </p:blipFill>
        <p:spPr>
          <a:xfrm>
            <a:off x="0" y="0"/>
            <a:ext cx="9144000" cy="5143503"/>
          </a:xfrm>
          <a:prstGeom prst="rect">
            <a:avLst/>
          </a:prstGeom>
          <a:noFill/>
          <a:ln>
            <a:noFill/>
          </a:ln>
        </p:spPr>
      </p:pic>
      <p:sp>
        <p:nvSpPr>
          <p:cNvPr id="193" name="Google Shape;193;p22"/>
          <p:cNvSpPr/>
          <p:nvPr/>
        </p:nvSpPr>
        <p:spPr>
          <a:xfrm>
            <a:off x="225" y="-13450"/>
            <a:ext cx="9144000" cy="5143500"/>
          </a:xfrm>
          <a:prstGeom prst="rect">
            <a:avLst/>
          </a:prstGeom>
          <a:gradFill>
            <a:gsLst>
              <a:gs pos="0">
                <a:srgbClr val="F95626">
                  <a:alpha val="10196"/>
                </a:srgbClr>
              </a:gs>
              <a:gs pos="100000">
                <a:srgbClr val="FF8042">
                  <a:alpha val="24313"/>
                </a:srgbClr>
              </a:gs>
            </a:gsLst>
            <a:lin ang="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4"/>
        <p:cNvGrpSpPr/>
        <p:nvPr/>
      </p:nvGrpSpPr>
      <p:grpSpPr>
        <a:xfrm>
          <a:off x="0" y="0"/>
          <a:ext cx="0" cy="0"/>
          <a:chOff x="0" y="0"/>
          <a:chExt cx="0" cy="0"/>
        </a:xfrm>
      </p:grpSpPr>
      <p:sp>
        <p:nvSpPr>
          <p:cNvPr id="195" name="Google Shape;195;p2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97" name="Google Shape;197;p23"/>
          <p:cNvSpPr txBox="1">
            <a:spLocks noGrp="1"/>
          </p:cNvSpPr>
          <p:nvPr>
            <p:ph type="subTitle" idx="1"/>
          </p:nvPr>
        </p:nvSpPr>
        <p:spPr>
          <a:xfrm>
            <a:off x="1284000" y="3151125"/>
            <a:ext cx="6576000" cy="30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98" name="Google Shape;198;p23"/>
          <p:cNvGrpSpPr/>
          <p:nvPr/>
        </p:nvGrpSpPr>
        <p:grpSpPr>
          <a:xfrm>
            <a:off x="7210254" y="3834546"/>
            <a:ext cx="1482900" cy="1065600"/>
            <a:chOff x="5912779" y="4216896"/>
            <a:chExt cx="1482900" cy="1065600"/>
          </a:xfrm>
        </p:grpSpPr>
        <p:cxnSp>
          <p:nvCxnSpPr>
            <p:cNvPr id="199" name="Google Shape;199;p23"/>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0" name="Google Shape;200;p23"/>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1" name="Google Shape;201;p23"/>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2" name="Google Shape;202;p23"/>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3" name="Google Shape;203;p23"/>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4" name="Google Shape;204;p23"/>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205" name="Google Shape;205;p23"/>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06" name="Google Shape;206;p23"/>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07" name="Google Shape;207;p23"/>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08" name="Google Shape;208;p23"/>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209" name="Google Shape;209;p23"/>
          <p:cNvGrpSpPr/>
          <p:nvPr/>
        </p:nvGrpSpPr>
        <p:grpSpPr>
          <a:xfrm rot="5400000" flipH="1">
            <a:off x="-1672539" y="-1702240"/>
            <a:ext cx="3881414" cy="3881414"/>
            <a:chOff x="6188681" y="2227829"/>
            <a:chExt cx="5346300" cy="5346300"/>
          </a:xfrm>
        </p:grpSpPr>
        <p:sp>
          <p:nvSpPr>
            <p:cNvPr id="210" name="Google Shape;210;p23"/>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23"/>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1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16"/>
        <p:cNvGrpSpPr/>
        <p:nvPr/>
      </p:nvGrpSpPr>
      <p:grpSpPr>
        <a:xfrm>
          <a:off x="0" y="0"/>
          <a:ext cx="0" cy="0"/>
          <a:chOff x="0" y="0"/>
          <a:chExt cx="0" cy="0"/>
        </a:xfrm>
      </p:grpSpPr>
      <p:sp>
        <p:nvSpPr>
          <p:cNvPr id="217" name="Google Shape;217;p2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5"/>
          <p:cNvSpPr txBox="1">
            <a:spLocks noGrp="1"/>
          </p:cNvSpPr>
          <p:nvPr>
            <p:ph type="title" hasCustomPrompt="1"/>
          </p:nvPr>
        </p:nvSpPr>
        <p:spPr>
          <a:xfrm>
            <a:off x="631100" y="1642025"/>
            <a:ext cx="85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9" name="Google Shape;219;p25"/>
          <p:cNvSpPr txBox="1">
            <a:spLocks noGrp="1"/>
          </p:cNvSpPr>
          <p:nvPr>
            <p:ph type="subTitle" idx="1"/>
          </p:nvPr>
        </p:nvSpPr>
        <p:spPr>
          <a:xfrm>
            <a:off x="1575548" y="1987650"/>
            <a:ext cx="2429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0" name="Google Shape;220;p25"/>
          <p:cNvSpPr txBox="1">
            <a:spLocks noGrp="1"/>
          </p:cNvSpPr>
          <p:nvPr>
            <p:ph type="title" idx="2" hasCustomPrompt="1"/>
          </p:nvPr>
        </p:nvSpPr>
        <p:spPr>
          <a:xfrm>
            <a:off x="4635600" y="1642025"/>
            <a:ext cx="85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1" name="Google Shape;221;p25"/>
          <p:cNvSpPr txBox="1">
            <a:spLocks noGrp="1"/>
          </p:cNvSpPr>
          <p:nvPr>
            <p:ph type="subTitle" idx="3"/>
          </p:nvPr>
        </p:nvSpPr>
        <p:spPr>
          <a:xfrm>
            <a:off x="5540700" y="1987661"/>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2" name="Google Shape;222;p25"/>
          <p:cNvSpPr txBox="1">
            <a:spLocks noGrp="1"/>
          </p:cNvSpPr>
          <p:nvPr>
            <p:ph type="title" idx="4" hasCustomPrompt="1"/>
          </p:nvPr>
        </p:nvSpPr>
        <p:spPr>
          <a:xfrm>
            <a:off x="631100" y="3207500"/>
            <a:ext cx="85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3" name="Google Shape;223;p25"/>
          <p:cNvSpPr txBox="1">
            <a:spLocks noGrp="1"/>
          </p:cNvSpPr>
          <p:nvPr>
            <p:ph type="subTitle" idx="5"/>
          </p:nvPr>
        </p:nvSpPr>
        <p:spPr>
          <a:xfrm>
            <a:off x="1578095" y="3648501"/>
            <a:ext cx="2429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4" name="Google Shape;224;p25"/>
          <p:cNvSpPr txBox="1">
            <a:spLocks noGrp="1"/>
          </p:cNvSpPr>
          <p:nvPr>
            <p:ph type="title" idx="6" hasCustomPrompt="1"/>
          </p:nvPr>
        </p:nvSpPr>
        <p:spPr>
          <a:xfrm>
            <a:off x="4635600" y="3207500"/>
            <a:ext cx="85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5" name="Google Shape;225;p25"/>
          <p:cNvSpPr txBox="1">
            <a:spLocks noGrp="1"/>
          </p:cNvSpPr>
          <p:nvPr>
            <p:ph type="subTitle" idx="7"/>
          </p:nvPr>
        </p:nvSpPr>
        <p:spPr>
          <a:xfrm>
            <a:off x="5540700" y="3648501"/>
            <a:ext cx="2429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6" name="Google Shape;226;p25"/>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7" name="Google Shape;227;p25"/>
          <p:cNvSpPr txBox="1">
            <a:spLocks noGrp="1"/>
          </p:cNvSpPr>
          <p:nvPr>
            <p:ph type="subTitle" idx="9"/>
          </p:nvPr>
        </p:nvSpPr>
        <p:spPr>
          <a:xfrm>
            <a:off x="1569500" y="1489625"/>
            <a:ext cx="28791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8" name="Google Shape;228;p25"/>
          <p:cNvSpPr txBox="1">
            <a:spLocks noGrp="1"/>
          </p:cNvSpPr>
          <p:nvPr>
            <p:ph type="subTitle" idx="13"/>
          </p:nvPr>
        </p:nvSpPr>
        <p:spPr>
          <a:xfrm>
            <a:off x="5540700" y="1489625"/>
            <a:ext cx="28881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9" name="Google Shape;229;p25"/>
          <p:cNvSpPr txBox="1">
            <a:spLocks noGrp="1"/>
          </p:cNvSpPr>
          <p:nvPr>
            <p:ph type="subTitle" idx="14"/>
          </p:nvPr>
        </p:nvSpPr>
        <p:spPr>
          <a:xfrm>
            <a:off x="1572519" y="3055098"/>
            <a:ext cx="2879100" cy="59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0" name="Google Shape;230;p25"/>
          <p:cNvSpPr txBox="1">
            <a:spLocks noGrp="1"/>
          </p:cNvSpPr>
          <p:nvPr>
            <p:ph type="subTitle" idx="15"/>
          </p:nvPr>
        </p:nvSpPr>
        <p:spPr>
          <a:xfrm>
            <a:off x="5540700" y="3055098"/>
            <a:ext cx="2888100" cy="59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231" name="Google Shape;231;p25"/>
          <p:cNvGrpSpPr/>
          <p:nvPr/>
        </p:nvGrpSpPr>
        <p:grpSpPr>
          <a:xfrm>
            <a:off x="531804" y="243349"/>
            <a:ext cx="1482900" cy="822600"/>
            <a:chOff x="531804" y="243349"/>
            <a:chExt cx="1482900" cy="822600"/>
          </a:xfrm>
        </p:grpSpPr>
        <p:cxnSp>
          <p:nvCxnSpPr>
            <p:cNvPr id="232" name="Google Shape;232;p25"/>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3" name="Google Shape;233;p25"/>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4" name="Google Shape;234;p25"/>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5" name="Google Shape;235;p25"/>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6" name="Google Shape;236;p25"/>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7" name="Google Shape;237;p25"/>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38" name="Google Shape;238;p25"/>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39" name="Google Shape;239;p25"/>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40" name="Google Shape;240;p25"/>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241" name="Google Shape;241;p25"/>
          <p:cNvGrpSpPr/>
          <p:nvPr/>
        </p:nvGrpSpPr>
        <p:grpSpPr>
          <a:xfrm rot="-5400000" flipH="1">
            <a:off x="7720971" y="3761321"/>
            <a:ext cx="2283405" cy="2283405"/>
            <a:chOff x="6188681" y="2227829"/>
            <a:chExt cx="5346300" cy="5346300"/>
          </a:xfrm>
        </p:grpSpPr>
        <p:sp>
          <p:nvSpPr>
            <p:cNvPr id="242" name="Google Shape;242;p25"/>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6"/>
        <p:cNvGrpSpPr/>
        <p:nvPr/>
      </p:nvGrpSpPr>
      <p:grpSpPr>
        <a:xfrm>
          <a:off x="0" y="0"/>
          <a:ext cx="0" cy="0"/>
          <a:chOff x="0" y="0"/>
          <a:chExt cx="0" cy="0"/>
        </a:xfrm>
      </p:grpSpPr>
      <p:sp>
        <p:nvSpPr>
          <p:cNvPr id="247" name="Google Shape;247;p2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txBox="1">
            <a:spLocks noGrp="1"/>
          </p:cNvSpPr>
          <p:nvPr>
            <p:ph type="title"/>
          </p:nvPr>
        </p:nvSpPr>
        <p:spPr>
          <a:xfrm>
            <a:off x="2355825" y="3175975"/>
            <a:ext cx="45639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49" name="Google Shape;249;p26"/>
          <p:cNvSpPr txBox="1">
            <a:spLocks noGrp="1"/>
          </p:cNvSpPr>
          <p:nvPr>
            <p:ph type="subTitle" idx="1"/>
          </p:nvPr>
        </p:nvSpPr>
        <p:spPr>
          <a:xfrm>
            <a:off x="1458125" y="13389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250" name="Google Shape;250;p26"/>
          <p:cNvSpPr/>
          <p:nvPr/>
        </p:nvSpPr>
        <p:spPr>
          <a:xfrm flipH="1">
            <a:off x="279900" y="2416913"/>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rot="5400000">
            <a:off x="-50246" y="1264174"/>
            <a:ext cx="1482900" cy="822600"/>
            <a:chOff x="531804" y="243349"/>
            <a:chExt cx="1482900" cy="822600"/>
          </a:xfrm>
        </p:grpSpPr>
        <p:cxnSp>
          <p:nvCxnSpPr>
            <p:cNvPr id="252" name="Google Shape;252;p26"/>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3" name="Google Shape;253;p26"/>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4" name="Google Shape;254;p26"/>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5" name="Google Shape;255;p26"/>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6" name="Google Shape;256;p26"/>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7" name="Google Shape;257;p26"/>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58" name="Google Shape;258;p26"/>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59" name="Google Shape;259;p26"/>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60" name="Google Shape;260;p26"/>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261" name="Google Shape;261;p26"/>
          <p:cNvGrpSpPr/>
          <p:nvPr/>
        </p:nvGrpSpPr>
        <p:grpSpPr>
          <a:xfrm rot="5400000" flipH="1">
            <a:off x="3429550" y="-899137"/>
            <a:ext cx="2284767" cy="2284767"/>
            <a:chOff x="6845520" y="561888"/>
            <a:chExt cx="4046700" cy="4046700"/>
          </a:xfrm>
        </p:grpSpPr>
        <p:sp>
          <p:nvSpPr>
            <p:cNvPr id="262" name="Google Shape;262;p26"/>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66"/>
        <p:cNvGrpSpPr/>
        <p:nvPr/>
      </p:nvGrpSpPr>
      <p:grpSpPr>
        <a:xfrm>
          <a:off x="0" y="0"/>
          <a:ext cx="0" cy="0"/>
          <a:chOff x="0" y="0"/>
          <a:chExt cx="0" cy="0"/>
        </a:xfrm>
      </p:grpSpPr>
      <p:sp>
        <p:nvSpPr>
          <p:cNvPr id="267" name="Google Shape;267;p27"/>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txBox="1">
            <a:spLocks noGrp="1"/>
          </p:cNvSpPr>
          <p:nvPr>
            <p:ph type="subTitle" idx="1"/>
          </p:nvPr>
        </p:nvSpPr>
        <p:spPr>
          <a:xfrm>
            <a:off x="4458375" y="3410100"/>
            <a:ext cx="3587700" cy="10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 name="Google Shape;269;p27"/>
          <p:cNvSpPr txBox="1">
            <a:spLocks noGrp="1"/>
          </p:cNvSpPr>
          <p:nvPr>
            <p:ph type="title"/>
          </p:nvPr>
        </p:nvSpPr>
        <p:spPr>
          <a:xfrm>
            <a:off x="4458375" y="2837400"/>
            <a:ext cx="397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270"/>
        <p:cNvGrpSpPr/>
        <p:nvPr/>
      </p:nvGrpSpPr>
      <p:grpSpPr>
        <a:xfrm>
          <a:off x="0" y="0"/>
          <a:ext cx="0" cy="0"/>
          <a:chOff x="0" y="0"/>
          <a:chExt cx="0" cy="0"/>
        </a:xfrm>
      </p:grpSpPr>
      <p:sp>
        <p:nvSpPr>
          <p:cNvPr id="271" name="Google Shape;271;p28"/>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txBox="1">
            <a:spLocks noGrp="1"/>
          </p:cNvSpPr>
          <p:nvPr>
            <p:ph type="subTitle" idx="1"/>
          </p:nvPr>
        </p:nvSpPr>
        <p:spPr>
          <a:xfrm>
            <a:off x="853288" y="2734299"/>
            <a:ext cx="3051600" cy="10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28"/>
          <p:cNvSpPr txBox="1">
            <a:spLocks noGrp="1"/>
          </p:cNvSpPr>
          <p:nvPr>
            <p:ph type="title"/>
          </p:nvPr>
        </p:nvSpPr>
        <p:spPr>
          <a:xfrm>
            <a:off x="853288" y="1377200"/>
            <a:ext cx="3051600" cy="13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274"/>
        <p:cNvGrpSpPr/>
        <p:nvPr/>
      </p:nvGrpSpPr>
      <p:grpSpPr>
        <a:xfrm>
          <a:off x="0" y="0"/>
          <a:ext cx="0" cy="0"/>
          <a:chOff x="0" y="0"/>
          <a:chExt cx="0" cy="0"/>
        </a:xfrm>
      </p:grpSpPr>
      <p:sp>
        <p:nvSpPr>
          <p:cNvPr id="275" name="Google Shape;275;p29"/>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txBox="1">
            <a:spLocks noGrp="1"/>
          </p:cNvSpPr>
          <p:nvPr>
            <p:ph type="subTitle" idx="1"/>
          </p:nvPr>
        </p:nvSpPr>
        <p:spPr>
          <a:xfrm>
            <a:off x="4221975" y="3185062"/>
            <a:ext cx="2907600" cy="10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9"/>
          <p:cNvSpPr txBox="1">
            <a:spLocks noGrp="1"/>
          </p:cNvSpPr>
          <p:nvPr>
            <p:ph type="title"/>
          </p:nvPr>
        </p:nvSpPr>
        <p:spPr>
          <a:xfrm>
            <a:off x="4221975" y="1952561"/>
            <a:ext cx="3217800" cy="1232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8" name="Google Shape;278;p29"/>
          <p:cNvSpPr/>
          <p:nvPr/>
        </p:nvSpPr>
        <p:spPr>
          <a:xfrm>
            <a:off x="379290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9"/>
          <p:cNvGrpSpPr/>
          <p:nvPr/>
        </p:nvGrpSpPr>
        <p:grpSpPr>
          <a:xfrm>
            <a:off x="6165479" y="236425"/>
            <a:ext cx="1482900" cy="1702800"/>
            <a:chOff x="282754" y="735750"/>
            <a:chExt cx="1482900" cy="1702800"/>
          </a:xfrm>
        </p:grpSpPr>
        <p:cxnSp>
          <p:nvCxnSpPr>
            <p:cNvPr id="280" name="Google Shape;280;p29"/>
            <p:cNvCxnSpPr/>
            <p:nvPr/>
          </p:nvCxnSpPr>
          <p:spPr>
            <a:xfrm>
              <a:off x="49785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1" name="Google Shape;281;p29"/>
            <p:cNvCxnSpPr/>
            <p:nvPr/>
          </p:nvCxnSpPr>
          <p:spPr>
            <a:xfrm>
              <a:off x="71391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2" name="Google Shape;282;p29"/>
            <p:cNvCxnSpPr/>
            <p:nvPr/>
          </p:nvCxnSpPr>
          <p:spPr>
            <a:xfrm>
              <a:off x="92998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3" name="Google Shape;283;p29"/>
            <p:cNvCxnSpPr/>
            <p:nvPr/>
          </p:nvCxnSpPr>
          <p:spPr>
            <a:xfrm>
              <a:off x="114604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4" name="Google Shape;284;p29"/>
            <p:cNvCxnSpPr/>
            <p:nvPr/>
          </p:nvCxnSpPr>
          <p:spPr>
            <a:xfrm>
              <a:off x="136211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5" name="Google Shape;285;p29"/>
            <p:cNvCxnSpPr/>
            <p:nvPr/>
          </p:nvCxnSpPr>
          <p:spPr>
            <a:xfrm>
              <a:off x="157817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286" name="Google Shape;286;p29"/>
            <p:cNvCxnSpPr/>
            <p:nvPr/>
          </p:nvCxnSpPr>
          <p:spPr>
            <a:xfrm>
              <a:off x="1024204" y="83196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87" name="Google Shape;287;p29"/>
            <p:cNvCxnSpPr/>
            <p:nvPr/>
          </p:nvCxnSpPr>
          <p:spPr>
            <a:xfrm>
              <a:off x="1024204" y="104802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88" name="Google Shape;288;p29"/>
            <p:cNvCxnSpPr/>
            <p:nvPr/>
          </p:nvCxnSpPr>
          <p:spPr>
            <a:xfrm>
              <a:off x="1024204" y="126408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89" name="Google Shape;289;p29"/>
            <p:cNvCxnSpPr/>
            <p:nvPr/>
          </p:nvCxnSpPr>
          <p:spPr>
            <a:xfrm>
              <a:off x="1024204" y="1480147"/>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90" name="Google Shape;290;p29"/>
            <p:cNvCxnSpPr/>
            <p:nvPr/>
          </p:nvCxnSpPr>
          <p:spPr>
            <a:xfrm>
              <a:off x="1024204" y="615887"/>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91" name="Google Shape;291;p29"/>
            <p:cNvCxnSpPr/>
            <p:nvPr/>
          </p:nvCxnSpPr>
          <p:spPr>
            <a:xfrm>
              <a:off x="1024204" y="3998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92" name="Google Shape;292;p29"/>
            <p:cNvCxnSpPr/>
            <p:nvPr/>
          </p:nvCxnSpPr>
          <p:spPr>
            <a:xfrm>
              <a:off x="1024204" y="18373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293"/>
        <p:cNvGrpSpPr/>
        <p:nvPr/>
      </p:nvGrpSpPr>
      <p:grpSpPr>
        <a:xfrm>
          <a:off x="0" y="0"/>
          <a:ext cx="0" cy="0"/>
          <a:chOff x="0" y="0"/>
          <a:chExt cx="0" cy="0"/>
        </a:xfrm>
      </p:grpSpPr>
      <p:sp>
        <p:nvSpPr>
          <p:cNvPr id="294" name="Google Shape;294;p30"/>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6" name="Google Shape;296;p30"/>
          <p:cNvSpPr txBox="1">
            <a:spLocks noGrp="1"/>
          </p:cNvSpPr>
          <p:nvPr>
            <p:ph type="body" idx="1"/>
          </p:nvPr>
        </p:nvSpPr>
        <p:spPr>
          <a:xfrm>
            <a:off x="720000" y="1152475"/>
            <a:ext cx="7704000" cy="1126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1"/>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297"/>
        <p:cNvGrpSpPr/>
        <p:nvPr/>
      </p:nvGrpSpPr>
      <p:grpSpPr>
        <a:xfrm>
          <a:off x="0" y="0"/>
          <a:ext cx="0" cy="0"/>
          <a:chOff x="0" y="0"/>
          <a:chExt cx="0" cy="0"/>
        </a:xfrm>
      </p:grpSpPr>
      <p:sp>
        <p:nvSpPr>
          <p:cNvPr id="298" name="Google Shape;298;p31"/>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0" name="Google Shape;300;p31"/>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5">
  <p:cSld name="CUSTOM_1_1_1_1_1">
    <p:spTree>
      <p:nvGrpSpPr>
        <p:cNvPr id="1" name="Shape 301"/>
        <p:cNvGrpSpPr/>
        <p:nvPr/>
      </p:nvGrpSpPr>
      <p:grpSpPr>
        <a:xfrm>
          <a:off x="0" y="0"/>
          <a:ext cx="0" cy="0"/>
          <a:chOff x="0" y="0"/>
          <a:chExt cx="0" cy="0"/>
        </a:xfrm>
      </p:grpSpPr>
      <p:sp>
        <p:nvSpPr>
          <p:cNvPr id="302" name="Google Shape;302;p32"/>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txBox="1">
            <a:spLocks noGrp="1"/>
          </p:cNvSpPr>
          <p:nvPr>
            <p:ph type="title"/>
          </p:nvPr>
        </p:nvSpPr>
        <p:spPr>
          <a:xfrm>
            <a:off x="720000" y="1841825"/>
            <a:ext cx="4015200" cy="159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4" name="Google Shape;304;p32"/>
          <p:cNvSpPr txBox="1">
            <a:spLocks noGrp="1"/>
          </p:cNvSpPr>
          <p:nvPr>
            <p:ph type="subTitle" idx="1"/>
          </p:nvPr>
        </p:nvSpPr>
        <p:spPr>
          <a:xfrm>
            <a:off x="1170150" y="3534525"/>
            <a:ext cx="3565200" cy="88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5" name="Google Shape;305;p32"/>
          <p:cNvGrpSpPr/>
          <p:nvPr/>
        </p:nvGrpSpPr>
        <p:grpSpPr>
          <a:xfrm rot="5400000" flipH="1">
            <a:off x="-1484438" y="-1516636"/>
            <a:ext cx="3514123" cy="3514123"/>
            <a:chOff x="6188681" y="2227829"/>
            <a:chExt cx="5346300" cy="5346300"/>
          </a:xfrm>
        </p:grpSpPr>
        <p:sp>
          <p:nvSpPr>
            <p:cNvPr id="306" name="Google Shape;306;p32"/>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2"/>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2"/>
          <p:cNvSpPr/>
          <p:nvPr/>
        </p:nvSpPr>
        <p:spPr>
          <a:xfrm rot="10800000" flipH="1">
            <a:off x="279900" y="2348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6">
  <p:cSld name="CUSTOM_1_1_1_1_1_1">
    <p:spTree>
      <p:nvGrpSpPr>
        <p:cNvPr id="1" name="Shape 311"/>
        <p:cNvGrpSpPr/>
        <p:nvPr/>
      </p:nvGrpSpPr>
      <p:grpSpPr>
        <a:xfrm>
          <a:off x="0" y="0"/>
          <a:ext cx="0" cy="0"/>
          <a:chOff x="0" y="0"/>
          <a:chExt cx="0" cy="0"/>
        </a:xfrm>
      </p:grpSpPr>
      <p:sp>
        <p:nvSpPr>
          <p:cNvPr id="312" name="Google Shape;312;p3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txBox="1">
            <a:spLocks noGrp="1"/>
          </p:cNvSpPr>
          <p:nvPr>
            <p:ph type="title"/>
          </p:nvPr>
        </p:nvSpPr>
        <p:spPr>
          <a:xfrm>
            <a:off x="2484025" y="1580763"/>
            <a:ext cx="4176000" cy="127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14" name="Google Shape;314;p33"/>
          <p:cNvSpPr txBox="1">
            <a:spLocks noGrp="1"/>
          </p:cNvSpPr>
          <p:nvPr>
            <p:ph type="subTitle" idx="1"/>
          </p:nvPr>
        </p:nvSpPr>
        <p:spPr>
          <a:xfrm>
            <a:off x="2484000" y="3011113"/>
            <a:ext cx="4176000" cy="48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33"/>
          <p:cNvSpPr/>
          <p:nvPr/>
        </p:nvSpPr>
        <p:spPr>
          <a:xfrm rot="10800000" flipH="1">
            <a:off x="279900" y="2489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33"/>
          <p:cNvGrpSpPr/>
          <p:nvPr/>
        </p:nvGrpSpPr>
        <p:grpSpPr>
          <a:xfrm>
            <a:off x="7245324" y="961664"/>
            <a:ext cx="3247072" cy="3247072"/>
            <a:chOff x="6845520" y="561888"/>
            <a:chExt cx="4046700" cy="4046700"/>
          </a:xfrm>
        </p:grpSpPr>
        <p:sp>
          <p:nvSpPr>
            <p:cNvPr id="317" name="Google Shape;317;p33"/>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33"/>
          <p:cNvGrpSpPr/>
          <p:nvPr/>
        </p:nvGrpSpPr>
        <p:grpSpPr>
          <a:xfrm>
            <a:off x="282754" y="735750"/>
            <a:ext cx="1482900" cy="1702800"/>
            <a:chOff x="282754" y="735750"/>
            <a:chExt cx="1482900" cy="1702800"/>
          </a:xfrm>
        </p:grpSpPr>
        <p:cxnSp>
          <p:nvCxnSpPr>
            <p:cNvPr id="322" name="Google Shape;322;p33"/>
            <p:cNvCxnSpPr/>
            <p:nvPr/>
          </p:nvCxnSpPr>
          <p:spPr>
            <a:xfrm>
              <a:off x="49785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3" name="Google Shape;323;p33"/>
            <p:cNvCxnSpPr/>
            <p:nvPr/>
          </p:nvCxnSpPr>
          <p:spPr>
            <a:xfrm>
              <a:off x="71391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4" name="Google Shape;324;p33"/>
            <p:cNvCxnSpPr/>
            <p:nvPr/>
          </p:nvCxnSpPr>
          <p:spPr>
            <a:xfrm>
              <a:off x="92998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5" name="Google Shape;325;p33"/>
            <p:cNvCxnSpPr/>
            <p:nvPr/>
          </p:nvCxnSpPr>
          <p:spPr>
            <a:xfrm>
              <a:off x="114604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6" name="Google Shape;326;p33"/>
            <p:cNvCxnSpPr/>
            <p:nvPr/>
          </p:nvCxnSpPr>
          <p:spPr>
            <a:xfrm>
              <a:off x="1362110"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7" name="Google Shape;327;p33"/>
            <p:cNvCxnSpPr/>
            <p:nvPr/>
          </p:nvCxnSpPr>
          <p:spPr>
            <a:xfrm>
              <a:off x="1578175" y="735750"/>
              <a:ext cx="0" cy="1702800"/>
            </a:xfrm>
            <a:prstGeom prst="straightConnector1">
              <a:avLst/>
            </a:prstGeom>
            <a:noFill/>
            <a:ln w="9525" cap="flat" cmpd="sng">
              <a:solidFill>
                <a:schemeClr val="accent3"/>
              </a:solidFill>
              <a:prstDash val="solid"/>
              <a:round/>
              <a:headEnd type="none" w="med" len="med"/>
              <a:tailEnd type="none" w="med" len="med"/>
            </a:ln>
          </p:spPr>
        </p:cxnSp>
        <p:cxnSp>
          <p:nvCxnSpPr>
            <p:cNvPr id="328" name="Google Shape;328;p33"/>
            <p:cNvCxnSpPr/>
            <p:nvPr/>
          </p:nvCxnSpPr>
          <p:spPr>
            <a:xfrm>
              <a:off x="1024204" y="83196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29" name="Google Shape;329;p33"/>
            <p:cNvCxnSpPr/>
            <p:nvPr/>
          </p:nvCxnSpPr>
          <p:spPr>
            <a:xfrm>
              <a:off x="1024204" y="104802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30" name="Google Shape;330;p33"/>
            <p:cNvCxnSpPr/>
            <p:nvPr/>
          </p:nvCxnSpPr>
          <p:spPr>
            <a:xfrm>
              <a:off x="1024204" y="126408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31" name="Google Shape;331;p33"/>
            <p:cNvCxnSpPr/>
            <p:nvPr/>
          </p:nvCxnSpPr>
          <p:spPr>
            <a:xfrm>
              <a:off x="1024204" y="1480147"/>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32" name="Google Shape;332;p33"/>
            <p:cNvCxnSpPr/>
            <p:nvPr/>
          </p:nvCxnSpPr>
          <p:spPr>
            <a:xfrm>
              <a:off x="1024204" y="615887"/>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33" name="Google Shape;333;p33"/>
            <p:cNvCxnSpPr/>
            <p:nvPr/>
          </p:nvCxnSpPr>
          <p:spPr>
            <a:xfrm>
              <a:off x="1024204" y="3998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34" name="Google Shape;334;p33"/>
            <p:cNvCxnSpPr/>
            <p:nvPr/>
          </p:nvCxnSpPr>
          <p:spPr>
            <a:xfrm>
              <a:off x="1024204" y="18373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335"/>
        <p:cNvGrpSpPr/>
        <p:nvPr/>
      </p:nvGrpSpPr>
      <p:grpSpPr>
        <a:xfrm>
          <a:off x="0" y="0"/>
          <a:ext cx="0" cy="0"/>
          <a:chOff x="0" y="0"/>
          <a:chExt cx="0" cy="0"/>
        </a:xfrm>
      </p:grpSpPr>
      <p:sp>
        <p:nvSpPr>
          <p:cNvPr id="336" name="Google Shape;336;p3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txBox="1">
            <a:spLocks noGrp="1"/>
          </p:cNvSpPr>
          <p:nvPr>
            <p:ph type="title"/>
          </p:nvPr>
        </p:nvSpPr>
        <p:spPr>
          <a:xfrm>
            <a:off x="715100" y="2296888"/>
            <a:ext cx="40101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38" name="Google Shape;338;p34"/>
          <p:cNvSpPr txBox="1">
            <a:spLocks noGrp="1"/>
          </p:cNvSpPr>
          <p:nvPr>
            <p:ph type="title" idx="2" hasCustomPrompt="1"/>
          </p:nvPr>
        </p:nvSpPr>
        <p:spPr>
          <a:xfrm>
            <a:off x="2146775" y="1481563"/>
            <a:ext cx="1140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l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39" name="Google Shape;339;p34"/>
          <p:cNvSpPr txBox="1">
            <a:spLocks noGrp="1"/>
          </p:cNvSpPr>
          <p:nvPr>
            <p:ph type="subTitle" idx="1"/>
          </p:nvPr>
        </p:nvSpPr>
        <p:spPr>
          <a:xfrm>
            <a:off x="806813" y="3294588"/>
            <a:ext cx="3820200" cy="34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40" name="Google Shape;340;p34"/>
          <p:cNvGrpSpPr/>
          <p:nvPr/>
        </p:nvGrpSpPr>
        <p:grpSpPr>
          <a:xfrm>
            <a:off x="531804" y="243349"/>
            <a:ext cx="1482900" cy="822600"/>
            <a:chOff x="531804" y="243349"/>
            <a:chExt cx="1482900" cy="822600"/>
          </a:xfrm>
        </p:grpSpPr>
        <p:cxnSp>
          <p:nvCxnSpPr>
            <p:cNvPr id="341" name="Google Shape;341;p34"/>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2" name="Google Shape;342;p34"/>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3" name="Google Shape;343;p34"/>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4" name="Google Shape;344;p34"/>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5" name="Google Shape;345;p34"/>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6" name="Google Shape;346;p34"/>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47" name="Google Shape;347;p34"/>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48" name="Google Shape;348;p34"/>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49" name="Google Shape;349;p34"/>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350" name="Google Shape;350;p34"/>
          <p:cNvSpPr/>
          <p:nvPr/>
        </p:nvSpPr>
        <p:spPr>
          <a:xfrm>
            <a:off x="379290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51"/>
        <p:cNvGrpSpPr/>
        <p:nvPr/>
      </p:nvGrpSpPr>
      <p:grpSpPr>
        <a:xfrm>
          <a:off x="0" y="0"/>
          <a:ext cx="0" cy="0"/>
          <a:chOff x="0" y="0"/>
          <a:chExt cx="0" cy="0"/>
        </a:xfrm>
      </p:grpSpPr>
      <p:sp>
        <p:nvSpPr>
          <p:cNvPr id="352" name="Google Shape;352;p3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txBox="1">
            <a:spLocks noGrp="1"/>
          </p:cNvSpPr>
          <p:nvPr>
            <p:ph type="subTitle" idx="1"/>
          </p:nvPr>
        </p:nvSpPr>
        <p:spPr>
          <a:xfrm>
            <a:off x="1619850" y="3350925"/>
            <a:ext cx="25191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4" name="Google Shape;354;p35"/>
          <p:cNvSpPr txBox="1">
            <a:spLocks noGrp="1"/>
          </p:cNvSpPr>
          <p:nvPr>
            <p:ph type="subTitle" idx="2"/>
          </p:nvPr>
        </p:nvSpPr>
        <p:spPr>
          <a:xfrm>
            <a:off x="4786376" y="3350925"/>
            <a:ext cx="25191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5" name="Google Shape;355;p35"/>
          <p:cNvSpPr txBox="1">
            <a:spLocks noGrp="1"/>
          </p:cNvSpPr>
          <p:nvPr>
            <p:ph type="subTitle" idx="3"/>
          </p:nvPr>
        </p:nvSpPr>
        <p:spPr>
          <a:xfrm>
            <a:off x="1619850" y="3847425"/>
            <a:ext cx="25191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35"/>
          <p:cNvSpPr txBox="1">
            <a:spLocks noGrp="1"/>
          </p:cNvSpPr>
          <p:nvPr>
            <p:ph type="subTitle" idx="4"/>
          </p:nvPr>
        </p:nvSpPr>
        <p:spPr>
          <a:xfrm>
            <a:off x="4786376" y="3847425"/>
            <a:ext cx="25191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3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58" name="Google Shape;358;p35"/>
          <p:cNvGrpSpPr/>
          <p:nvPr/>
        </p:nvGrpSpPr>
        <p:grpSpPr>
          <a:xfrm flipH="1">
            <a:off x="-1375290" y="3255487"/>
            <a:ext cx="3293855" cy="3293855"/>
            <a:chOff x="6188681" y="2227829"/>
            <a:chExt cx="5346300" cy="5346300"/>
          </a:xfrm>
        </p:grpSpPr>
        <p:sp>
          <p:nvSpPr>
            <p:cNvPr id="359" name="Google Shape;359;p35"/>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35"/>
          <p:cNvGrpSpPr/>
          <p:nvPr/>
        </p:nvGrpSpPr>
        <p:grpSpPr>
          <a:xfrm>
            <a:off x="6946004" y="244021"/>
            <a:ext cx="1482900" cy="1065600"/>
            <a:chOff x="5912779" y="4216896"/>
            <a:chExt cx="1482900" cy="1065600"/>
          </a:xfrm>
        </p:grpSpPr>
        <p:cxnSp>
          <p:nvCxnSpPr>
            <p:cNvPr id="364" name="Google Shape;364;p35"/>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5" name="Google Shape;365;p35"/>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6" name="Google Shape;366;p35"/>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7" name="Google Shape;367;p35"/>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8" name="Google Shape;368;p35"/>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9" name="Google Shape;369;p35"/>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70" name="Google Shape;370;p35"/>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71" name="Google Shape;371;p35"/>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72" name="Google Shape;372;p35"/>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73" name="Google Shape;373;p35"/>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374"/>
        <p:cNvGrpSpPr/>
        <p:nvPr/>
      </p:nvGrpSpPr>
      <p:grpSpPr>
        <a:xfrm>
          <a:off x="0" y="0"/>
          <a:ext cx="0" cy="0"/>
          <a:chOff x="0" y="0"/>
          <a:chExt cx="0" cy="0"/>
        </a:xfrm>
      </p:grpSpPr>
      <p:sp>
        <p:nvSpPr>
          <p:cNvPr id="375" name="Google Shape;375;p3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txBox="1">
            <a:spLocks noGrp="1"/>
          </p:cNvSpPr>
          <p:nvPr>
            <p:ph type="subTitle" idx="1"/>
          </p:nvPr>
        </p:nvSpPr>
        <p:spPr>
          <a:xfrm>
            <a:off x="1916400" y="871750"/>
            <a:ext cx="5311200" cy="60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77" name="Google Shape;377;p36"/>
          <p:cNvSpPr txBox="1">
            <a:spLocks noGrp="1"/>
          </p:cNvSpPr>
          <p:nvPr>
            <p:ph type="subTitle" idx="2"/>
          </p:nvPr>
        </p:nvSpPr>
        <p:spPr>
          <a:xfrm>
            <a:off x="1916400" y="2841100"/>
            <a:ext cx="5311200" cy="60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78" name="Google Shape;378;p36"/>
          <p:cNvSpPr txBox="1">
            <a:spLocks noGrp="1"/>
          </p:cNvSpPr>
          <p:nvPr>
            <p:ph type="subTitle" idx="3"/>
          </p:nvPr>
        </p:nvSpPr>
        <p:spPr>
          <a:xfrm>
            <a:off x="1916400" y="1403600"/>
            <a:ext cx="5311200" cy="8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 name="Google Shape;379;p36"/>
          <p:cNvSpPr txBox="1">
            <a:spLocks noGrp="1"/>
          </p:cNvSpPr>
          <p:nvPr>
            <p:ph type="subTitle" idx="4"/>
          </p:nvPr>
        </p:nvSpPr>
        <p:spPr>
          <a:xfrm>
            <a:off x="1916400" y="3372950"/>
            <a:ext cx="5311200" cy="8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80" name="Google Shape;380;p36"/>
          <p:cNvGrpSpPr/>
          <p:nvPr/>
        </p:nvGrpSpPr>
        <p:grpSpPr>
          <a:xfrm flipH="1">
            <a:off x="-1375290" y="3255487"/>
            <a:ext cx="3293855" cy="3293855"/>
            <a:chOff x="6188681" y="2227829"/>
            <a:chExt cx="5346300" cy="5346300"/>
          </a:xfrm>
        </p:grpSpPr>
        <p:sp>
          <p:nvSpPr>
            <p:cNvPr id="381" name="Google Shape;381;p36"/>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36"/>
          <p:cNvGrpSpPr/>
          <p:nvPr/>
        </p:nvGrpSpPr>
        <p:grpSpPr>
          <a:xfrm>
            <a:off x="6946004" y="244021"/>
            <a:ext cx="1482900" cy="1065600"/>
            <a:chOff x="5912779" y="4216896"/>
            <a:chExt cx="1482900" cy="1065600"/>
          </a:xfrm>
        </p:grpSpPr>
        <p:cxnSp>
          <p:nvCxnSpPr>
            <p:cNvPr id="386" name="Google Shape;386;p36"/>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87" name="Google Shape;387;p36"/>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88" name="Google Shape;388;p36"/>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89" name="Google Shape;389;p36"/>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90" name="Google Shape;390;p36"/>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91" name="Google Shape;391;p36"/>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92" name="Google Shape;392;p36"/>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93" name="Google Shape;393;p36"/>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94" name="Google Shape;394;p36"/>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95" name="Google Shape;395;p36"/>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96"/>
        <p:cNvGrpSpPr/>
        <p:nvPr/>
      </p:nvGrpSpPr>
      <p:grpSpPr>
        <a:xfrm>
          <a:off x="0" y="0"/>
          <a:ext cx="0" cy="0"/>
          <a:chOff x="0" y="0"/>
          <a:chExt cx="0" cy="0"/>
        </a:xfrm>
      </p:grpSpPr>
      <p:sp>
        <p:nvSpPr>
          <p:cNvPr id="397" name="Google Shape;397;p37"/>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txBox="1">
            <a:spLocks noGrp="1"/>
          </p:cNvSpPr>
          <p:nvPr>
            <p:ph type="subTitle" idx="1"/>
          </p:nvPr>
        </p:nvSpPr>
        <p:spPr>
          <a:xfrm>
            <a:off x="8724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99" name="Google Shape;399;p37"/>
          <p:cNvSpPr txBox="1">
            <a:spLocks noGrp="1"/>
          </p:cNvSpPr>
          <p:nvPr>
            <p:ph type="subTitle" idx="2"/>
          </p:nvPr>
        </p:nvSpPr>
        <p:spPr>
          <a:xfrm>
            <a:off x="8724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0" name="Google Shape;400;p37"/>
          <p:cNvSpPr txBox="1">
            <a:spLocks noGrp="1"/>
          </p:cNvSpPr>
          <p:nvPr>
            <p:ph type="subTitle" idx="3"/>
          </p:nvPr>
        </p:nvSpPr>
        <p:spPr>
          <a:xfrm>
            <a:off x="35562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1" name="Google Shape;401;p37"/>
          <p:cNvSpPr txBox="1">
            <a:spLocks noGrp="1"/>
          </p:cNvSpPr>
          <p:nvPr>
            <p:ph type="subTitle" idx="4"/>
          </p:nvPr>
        </p:nvSpPr>
        <p:spPr>
          <a:xfrm>
            <a:off x="62400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2" name="Google Shape;402;p37"/>
          <p:cNvSpPr txBox="1">
            <a:spLocks noGrp="1"/>
          </p:cNvSpPr>
          <p:nvPr>
            <p:ph type="title"/>
          </p:nvPr>
        </p:nvSpPr>
        <p:spPr>
          <a:xfrm>
            <a:off x="872400" y="5974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3" name="Google Shape;403;p37"/>
          <p:cNvSpPr txBox="1">
            <a:spLocks noGrp="1"/>
          </p:cNvSpPr>
          <p:nvPr>
            <p:ph type="subTitle" idx="5"/>
          </p:nvPr>
        </p:nvSpPr>
        <p:spPr>
          <a:xfrm>
            <a:off x="35562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04" name="Google Shape;404;p37"/>
          <p:cNvSpPr txBox="1">
            <a:spLocks noGrp="1"/>
          </p:cNvSpPr>
          <p:nvPr>
            <p:ph type="subTitle" idx="6"/>
          </p:nvPr>
        </p:nvSpPr>
        <p:spPr>
          <a:xfrm>
            <a:off x="62400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405" name="Google Shape;405;p37"/>
          <p:cNvGrpSpPr/>
          <p:nvPr/>
        </p:nvGrpSpPr>
        <p:grpSpPr>
          <a:xfrm rot="5400000" flipH="1">
            <a:off x="-865999" y="-904334"/>
            <a:ext cx="2283405" cy="2283405"/>
            <a:chOff x="6188681" y="2227829"/>
            <a:chExt cx="5346300" cy="5346300"/>
          </a:xfrm>
        </p:grpSpPr>
        <p:sp>
          <p:nvSpPr>
            <p:cNvPr id="406" name="Google Shape;406;p37"/>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7"/>
          <p:cNvGrpSpPr/>
          <p:nvPr/>
        </p:nvGrpSpPr>
        <p:grpSpPr>
          <a:xfrm>
            <a:off x="7093504" y="243349"/>
            <a:ext cx="1482900" cy="822600"/>
            <a:chOff x="531804" y="243349"/>
            <a:chExt cx="1482900" cy="822600"/>
          </a:xfrm>
        </p:grpSpPr>
        <p:cxnSp>
          <p:nvCxnSpPr>
            <p:cNvPr id="411" name="Google Shape;411;p37"/>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2" name="Google Shape;412;p37"/>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3" name="Google Shape;413;p37"/>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4" name="Google Shape;414;p37"/>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5" name="Google Shape;415;p37"/>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6" name="Google Shape;416;p37"/>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17" name="Google Shape;417;p37"/>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18" name="Google Shape;418;p37"/>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19" name="Google Shape;419;p37"/>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20"/>
        <p:cNvGrpSpPr/>
        <p:nvPr/>
      </p:nvGrpSpPr>
      <p:grpSpPr>
        <a:xfrm>
          <a:off x="0" y="0"/>
          <a:ext cx="0" cy="0"/>
          <a:chOff x="0" y="0"/>
          <a:chExt cx="0" cy="0"/>
        </a:xfrm>
      </p:grpSpPr>
      <p:sp>
        <p:nvSpPr>
          <p:cNvPr id="421" name="Google Shape;421;p38"/>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3" name="Google Shape;423;p38"/>
          <p:cNvSpPr txBox="1">
            <a:spLocks noGrp="1"/>
          </p:cNvSpPr>
          <p:nvPr>
            <p:ph type="subTitle" idx="1"/>
          </p:nvPr>
        </p:nvSpPr>
        <p:spPr>
          <a:xfrm>
            <a:off x="3066891" y="1017725"/>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24" name="Google Shape;424;p38"/>
          <p:cNvSpPr txBox="1">
            <a:spLocks noGrp="1"/>
          </p:cNvSpPr>
          <p:nvPr>
            <p:ph type="subTitle" idx="2"/>
          </p:nvPr>
        </p:nvSpPr>
        <p:spPr>
          <a:xfrm>
            <a:off x="3066891" y="1514248"/>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38"/>
          <p:cNvSpPr txBox="1">
            <a:spLocks noGrp="1"/>
          </p:cNvSpPr>
          <p:nvPr>
            <p:ph type="subTitle" idx="3"/>
          </p:nvPr>
        </p:nvSpPr>
        <p:spPr>
          <a:xfrm>
            <a:off x="3066907" y="2744574"/>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 name="Google Shape;426;p38"/>
          <p:cNvSpPr txBox="1">
            <a:spLocks noGrp="1"/>
          </p:cNvSpPr>
          <p:nvPr>
            <p:ph type="subTitle" idx="4"/>
          </p:nvPr>
        </p:nvSpPr>
        <p:spPr>
          <a:xfrm>
            <a:off x="3066826" y="3974900"/>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7" name="Google Shape;427;p38"/>
          <p:cNvSpPr txBox="1">
            <a:spLocks noGrp="1"/>
          </p:cNvSpPr>
          <p:nvPr>
            <p:ph type="subTitle" idx="5"/>
          </p:nvPr>
        </p:nvSpPr>
        <p:spPr>
          <a:xfrm>
            <a:off x="3066906" y="2248051"/>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28" name="Google Shape;428;p38"/>
          <p:cNvSpPr txBox="1">
            <a:spLocks noGrp="1"/>
          </p:cNvSpPr>
          <p:nvPr>
            <p:ph type="subTitle" idx="6"/>
          </p:nvPr>
        </p:nvSpPr>
        <p:spPr>
          <a:xfrm>
            <a:off x="3066825" y="3478377"/>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429" name="Google Shape;429;p38"/>
          <p:cNvGrpSpPr/>
          <p:nvPr/>
        </p:nvGrpSpPr>
        <p:grpSpPr>
          <a:xfrm flipH="1">
            <a:off x="-1035311" y="1437724"/>
            <a:ext cx="2613359" cy="2613359"/>
            <a:chOff x="6845520" y="561888"/>
            <a:chExt cx="4046700" cy="4046700"/>
          </a:xfrm>
        </p:grpSpPr>
        <p:sp>
          <p:nvSpPr>
            <p:cNvPr id="430" name="Google Shape;430;p38"/>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38"/>
          <p:cNvGrpSpPr/>
          <p:nvPr/>
        </p:nvGrpSpPr>
        <p:grpSpPr>
          <a:xfrm>
            <a:off x="7134929" y="243349"/>
            <a:ext cx="1482900" cy="822600"/>
            <a:chOff x="531804" y="243349"/>
            <a:chExt cx="1482900" cy="822600"/>
          </a:xfrm>
        </p:grpSpPr>
        <p:cxnSp>
          <p:nvCxnSpPr>
            <p:cNvPr id="435" name="Google Shape;435;p38"/>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36" name="Google Shape;436;p38"/>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37" name="Google Shape;437;p38"/>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38" name="Google Shape;438;p38"/>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39" name="Google Shape;439;p38"/>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40" name="Google Shape;440;p38"/>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41" name="Google Shape;441;p38"/>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42" name="Google Shape;442;p38"/>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43" name="Google Shape;443;p38"/>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444"/>
        <p:cNvGrpSpPr/>
        <p:nvPr/>
      </p:nvGrpSpPr>
      <p:grpSpPr>
        <a:xfrm>
          <a:off x="0" y="0"/>
          <a:ext cx="0" cy="0"/>
          <a:chOff x="0" y="0"/>
          <a:chExt cx="0" cy="0"/>
        </a:xfrm>
      </p:grpSpPr>
      <p:sp>
        <p:nvSpPr>
          <p:cNvPr id="445" name="Google Shape;445;p39"/>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7" name="Google Shape;447;p39"/>
          <p:cNvSpPr txBox="1">
            <a:spLocks noGrp="1"/>
          </p:cNvSpPr>
          <p:nvPr>
            <p:ph type="subTitle" idx="1"/>
          </p:nvPr>
        </p:nvSpPr>
        <p:spPr>
          <a:xfrm>
            <a:off x="720000" y="1309450"/>
            <a:ext cx="25110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48" name="Google Shape;448;p39"/>
          <p:cNvSpPr txBox="1">
            <a:spLocks noGrp="1"/>
          </p:cNvSpPr>
          <p:nvPr>
            <p:ph type="subTitle" idx="2"/>
          </p:nvPr>
        </p:nvSpPr>
        <p:spPr>
          <a:xfrm>
            <a:off x="720000" y="1882140"/>
            <a:ext cx="2511000" cy="243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49" name="Google Shape;449;p39"/>
          <p:cNvSpPr txBox="1">
            <a:spLocks noGrp="1"/>
          </p:cNvSpPr>
          <p:nvPr>
            <p:ph type="subTitle" idx="3"/>
          </p:nvPr>
        </p:nvSpPr>
        <p:spPr>
          <a:xfrm>
            <a:off x="3316500" y="1882140"/>
            <a:ext cx="2511000" cy="243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lnSpc>
                <a:spcPct val="100000"/>
              </a:lnSpc>
              <a:spcBef>
                <a:spcPts val="10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50" name="Google Shape;450;p39"/>
          <p:cNvSpPr txBox="1">
            <a:spLocks noGrp="1"/>
          </p:cNvSpPr>
          <p:nvPr>
            <p:ph type="subTitle" idx="4"/>
          </p:nvPr>
        </p:nvSpPr>
        <p:spPr>
          <a:xfrm>
            <a:off x="5913000" y="1882140"/>
            <a:ext cx="2511000" cy="243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lnSpc>
                <a:spcPct val="100000"/>
              </a:lnSpc>
              <a:spcBef>
                <a:spcPts val="10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51" name="Google Shape;451;p39"/>
          <p:cNvSpPr txBox="1">
            <a:spLocks noGrp="1"/>
          </p:cNvSpPr>
          <p:nvPr>
            <p:ph type="subTitle" idx="5"/>
          </p:nvPr>
        </p:nvSpPr>
        <p:spPr>
          <a:xfrm>
            <a:off x="3316500" y="1309450"/>
            <a:ext cx="25110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52" name="Google Shape;452;p39"/>
          <p:cNvSpPr txBox="1">
            <a:spLocks noGrp="1"/>
          </p:cNvSpPr>
          <p:nvPr>
            <p:ph type="subTitle" idx="6"/>
          </p:nvPr>
        </p:nvSpPr>
        <p:spPr>
          <a:xfrm>
            <a:off x="5913000" y="1309450"/>
            <a:ext cx="25110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453" name="Google Shape;453;p39"/>
          <p:cNvGrpSpPr/>
          <p:nvPr/>
        </p:nvGrpSpPr>
        <p:grpSpPr>
          <a:xfrm>
            <a:off x="6663029" y="4167675"/>
            <a:ext cx="1482900" cy="737400"/>
            <a:chOff x="7122704" y="4167675"/>
            <a:chExt cx="1482900" cy="737400"/>
          </a:xfrm>
        </p:grpSpPr>
        <p:cxnSp>
          <p:nvCxnSpPr>
            <p:cNvPr id="454" name="Google Shape;454;p39"/>
            <p:cNvCxnSpPr/>
            <p:nvPr/>
          </p:nvCxnSpPr>
          <p:spPr>
            <a:xfrm>
              <a:off x="7337800"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55" name="Google Shape;455;p39"/>
            <p:cNvCxnSpPr/>
            <p:nvPr/>
          </p:nvCxnSpPr>
          <p:spPr>
            <a:xfrm>
              <a:off x="7553865"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56" name="Google Shape;456;p39"/>
            <p:cNvCxnSpPr/>
            <p:nvPr/>
          </p:nvCxnSpPr>
          <p:spPr>
            <a:xfrm>
              <a:off x="7769930"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57" name="Google Shape;457;p39"/>
            <p:cNvCxnSpPr/>
            <p:nvPr/>
          </p:nvCxnSpPr>
          <p:spPr>
            <a:xfrm>
              <a:off x="7985995"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58" name="Google Shape;458;p39"/>
            <p:cNvCxnSpPr/>
            <p:nvPr/>
          </p:nvCxnSpPr>
          <p:spPr>
            <a:xfrm>
              <a:off x="8202060"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59" name="Google Shape;459;p39"/>
            <p:cNvCxnSpPr/>
            <p:nvPr/>
          </p:nvCxnSpPr>
          <p:spPr>
            <a:xfrm>
              <a:off x="8418125" y="4167675"/>
              <a:ext cx="0" cy="737400"/>
            </a:xfrm>
            <a:prstGeom prst="straightConnector1">
              <a:avLst/>
            </a:prstGeom>
            <a:noFill/>
            <a:ln w="9525" cap="flat" cmpd="sng">
              <a:solidFill>
                <a:schemeClr val="accent3"/>
              </a:solidFill>
              <a:prstDash val="solid"/>
              <a:round/>
              <a:headEnd type="none" w="med" len="med"/>
              <a:tailEnd type="none" w="med" len="med"/>
            </a:ln>
          </p:spPr>
        </p:cxnSp>
        <p:cxnSp>
          <p:nvCxnSpPr>
            <p:cNvPr id="460" name="Google Shape;460;p39"/>
            <p:cNvCxnSpPr/>
            <p:nvPr/>
          </p:nvCxnSpPr>
          <p:spPr>
            <a:xfrm>
              <a:off x="7864154" y="354146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61" name="Google Shape;461;p39"/>
            <p:cNvCxnSpPr/>
            <p:nvPr/>
          </p:nvCxnSpPr>
          <p:spPr>
            <a:xfrm>
              <a:off x="7864154" y="375752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62" name="Google Shape;462;p39"/>
            <p:cNvCxnSpPr/>
            <p:nvPr/>
          </p:nvCxnSpPr>
          <p:spPr>
            <a:xfrm>
              <a:off x="7864154" y="3973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463" name="Google Shape;463;p39"/>
          <p:cNvGrpSpPr/>
          <p:nvPr/>
        </p:nvGrpSpPr>
        <p:grpSpPr>
          <a:xfrm rot="5400000" flipH="1">
            <a:off x="-865999" y="-904334"/>
            <a:ext cx="2283405" cy="2283405"/>
            <a:chOff x="6188681" y="2227829"/>
            <a:chExt cx="5346300" cy="5346300"/>
          </a:xfrm>
        </p:grpSpPr>
        <p:sp>
          <p:nvSpPr>
            <p:cNvPr id="464" name="Google Shape;464;p39"/>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9"/>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9"/>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9"/>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68"/>
        <p:cNvGrpSpPr/>
        <p:nvPr/>
      </p:nvGrpSpPr>
      <p:grpSpPr>
        <a:xfrm>
          <a:off x="0" y="0"/>
          <a:ext cx="0" cy="0"/>
          <a:chOff x="0" y="0"/>
          <a:chExt cx="0" cy="0"/>
        </a:xfrm>
      </p:grpSpPr>
      <p:sp>
        <p:nvSpPr>
          <p:cNvPr id="469" name="Google Shape;469;p40"/>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txBox="1">
            <a:spLocks noGrp="1"/>
          </p:cNvSpPr>
          <p:nvPr>
            <p:ph type="subTitle" idx="1"/>
          </p:nvPr>
        </p:nvSpPr>
        <p:spPr>
          <a:xfrm>
            <a:off x="3161663" y="1213950"/>
            <a:ext cx="16152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71" name="Google Shape;471;p40"/>
          <p:cNvSpPr txBox="1">
            <a:spLocks noGrp="1"/>
          </p:cNvSpPr>
          <p:nvPr>
            <p:ph type="subTitle" idx="2"/>
          </p:nvPr>
        </p:nvSpPr>
        <p:spPr>
          <a:xfrm>
            <a:off x="4776850" y="1213938"/>
            <a:ext cx="22935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2" name="Google Shape;472;p40"/>
          <p:cNvSpPr txBox="1">
            <a:spLocks noGrp="1"/>
          </p:cNvSpPr>
          <p:nvPr>
            <p:ph type="subTitle" idx="3"/>
          </p:nvPr>
        </p:nvSpPr>
        <p:spPr>
          <a:xfrm>
            <a:off x="4776875" y="2971938"/>
            <a:ext cx="22935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3" name="Google Shape;473;p40"/>
          <p:cNvSpPr txBox="1">
            <a:spLocks noGrp="1"/>
          </p:cNvSpPr>
          <p:nvPr>
            <p:ph type="subTitle" idx="4"/>
          </p:nvPr>
        </p:nvSpPr>
        <p:spPr>
          <a:xfrm>
            <a:off x="4776850" y="2092938"/>
            <a:ext cx="22935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4" name="Google Shape;474;p40"/>
          <p:cNvSpPr txBox="1">
            <a:spLocks noGrp="1"/>
          </p:cNvSpPr>
          <p:nvPr>
            <p:ph type="subTitle" idx="5"/>
          </p:nvPr>
        </p:nvSpPr>
        <p:spPr>
          <a:xfrm>
            <a:off x="4776875" y="3850938"/>
            <a:ext cx="22935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5" name="Google Shape;475;p4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6" name="Google Shape;476;p40"/>
          <p:cNvSpPr txBox="1">
            <a:spLocks noGrp="1"/>
          </p:cNvSpPr>
          <p:nvPr>
            <p:ph type="subTitle" idx="6"/>
          </p:nvPr>
        </p:nvSpPr>
        <p:spPr>
          <a:xfrm>
            <a:off x="3161663" y="2092950"/>
            <a:ext cx="16152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77" name="Google Shape;477;p40"/>
          <p:cNvSpPr txBox="1">
            <a:spLocks noGrp="1"/>
          </p:cNvSpPr>
          <p:nvPr>
            <p:ph type="subTitle" idx="7"/>
          </p:nvPr>
        </p:nvSpPr>
        <p:spPr>
          <a:xfrm>
            <a:off x="3161663" y="2971950"/>
            <a:ext cx="16152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78" name="Google Shape;478;p40"/>
          <p:cNvSpPr txBox="1">
            <a:spLocks noGrp="1"/>
          </p:cNvSpPr>
          <p:nvPr>
            <p:ph type="subTitle" idx="8"/>
          </p:nvPr>
        </p:nvSpPr>
        <p:spPr>
          <a:xfrm>
            <a:off x="3161663" y="3850950"/>
            <a:ext cx="1615200" cy="572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479" name="Google Shape;479;p40"/>
          <p:cNvGrpSpPr/>
          <p:nvPr/>
        </p:nvGrpSpPr>
        <p:grpSpPr>
          <a:xfrm rot="5400000">
            <a:off x="-51196" y="2332949"/>
            <a:ext cx="1482900" cy="822600"/>
            <a:chOff x="531804" y="243349"/>
            <a:chExt cx="1482900" cy="822600"/>
          </a:xfrm>
        </p:grpSpPr>
        <p:cxnSp>
          <p:nvCxnSpPr>
            <p:cNvPr id="480" name="Google Shape;480;p40"/>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1" name="Google Shape;481;p40"/>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2" name="Google Shape;482;p40"/>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3" name="Google Shape;483;p40"/>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4" name="Google Shape;484;p40"/>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5" name="Google Shape;485;p40"/>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486" name="Google Shape;486;p40"/>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87" name="Google Shape;487;p40"/>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88" name="Google Shape;488;p40"/>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489" name="Google Shape;489;p40"/>
          <p:cNvGrpSpPr/>
          <p:nvPr/>
        </p:nvGrpSpPr>
        <p:grpSpPr>
          <a:xfrm>
            <a:off x="7426584" y="952846"/>
            <a:ext cx="2852924" cy="2852923"/>
            <a:chOff x="6845520" y="561888"/>
            <a:chExt cx="4046700" cy="4046700"/>
          </a:xfrm>
        </p:grpSpPr>
        <p:sp>
          <p:nvSpPr>
            <p:cNvPr id="490" name="Google Shape;490;p40"/>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94"/>
        <p:cNvGrpSpPr/>
        <p:nvPr/>
      </p:nvGrpSpPr>
      <p:grpSpPr>
        <a:xfrm>
          <a:off x="0" y="0"/>
          <a:ext cx="0" cy="0"/>
          <a:chOff x="0" y="0"/>
          <a:chExt cx="0" cy="0"/>
        </a:xfrm>
      </p:grpSpPr>
      <p:sp>
        <p:nvSpPr>
          <p:cNvPr id="495" name="Google Shape;495;p41"/>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7" name="Google Shape;497;p41"/>
          <p:cNvSpPr txBox="1">
            <a:spLocks noGrp="1"/>
          </p:cNvSpPr>
          <p:nvPr>
            <p:ph type="subTitle" idx="1"/>
          </p:nvPr>
        </p:nvSpPr>
        <p:spPr>
          <a:xfrm>
            <a:off x="720000" y="21885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41"/>
          <p:cNvSpPr txBox="1">
            <a:spLocks noGrp="1"/>
          </p:cNvSpPr>
          <p:nvPr>
            <p:ph type="subTitle" idx="2"/>
          </p:nvPr>
        </p:nvSpPr>
        <p:spPr>
          <a:xfrm>
            <a:off x="3403800" y="21885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9" name="Google Shape;499;p41"/>
          <p:cNvSpPr txBox="1">
            <a:spLocks noGrp="1"/>
          </p:cNvSpPr>
          <p:nvPr>
            <p:ph type="subTitle" idx="3"/>
          </p:nvPr>
        </p:nvSpPr>
        <p:spPr>
          <a:xfrm>
            <a:off x="6087600" y="21885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41"/>
          <p:cNvSpPr txBox="1">
            <a:spLocks noGrp="1"/>
          </p:cNvSpPr>
          <p:nvPr>
            <p:ph type="subTitle" idx="4"/>
          </p:nvPr>
        </p:nvSpPr>
        <p:spPr>
          <a:xfrm>
            <a:off x="720000" y="404010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1" name="Google Shape;501;p41"/>
          <p:cNvSpPr txBox="1">
            <a:spLocks noGrp="1"/>
          </p:cNvSpPr>
          <p:nvPr>
            <p:ph type="subTitle" idx="5"/>
          </p:nvPr>
        </p:nvSpPr>
        <p:spPr>
          <a:xfrm>
            <a:off x="3403800" y="404010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2" name="Google Shape;502;p41"/>
          <p:cNvSpPr txBox="1">
            <a:spLocks noGrp="1"/>
          </p:cNvSpPr>
          <p:nvPr>
            <p:ph type="subTitle" idx="6"/>
          </p:nvPr>
        </p:nvSpPr>
        <p:spPr>
          <a:xfrm>
            <a:off x="6087600" y="404010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3" name="Google Shape;503;p41"/>
          <p:cNvSpPr txBox="1">
            <a:spLocks noGrp="1"/>
          </p:cNvSpPr>
          <p:nvPr>
            <p:ph type="subTitle" idx="7"/>
          </p:nvPr>
        </p:nvSpPr>
        <p:spPr>
          <a:xfrm>
            <a:off x="715100" y="1770725"/>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4" name="Google Shape;504;p41"/>
          <p:cNvSpPr txBox="1">
            <a:spLocks noGrp="1"/>
          </p:cNvSpPr>
          <p:nvPr>
            <p:ph type="subTitle" idx="8"/>
          </p:nvPr>
        </p:nvSpPr>
        <p:spPr>
          <a:xfrm>
            <a:off x="3403800" y="1770725"/>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5" name="Google Shape;505;p41"/>
          <p:cNvSpPr txBox="1">
            <a:spLocks noGrp="1"/>
          </p:cNvSpPr>
          <p:nvPr>
            <p:ph type="subTitle" idx="9"/>
          </p:nvPr>
        </p:nvSpPr>
        <p:spPr>
          <a:xfrm>
            <a:off x="6092500" y="1770725"/>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6" name="Google Shape;506;p41"/>
          <p:cNvSpPr txBox="1">
            <a:spLocks noGrp="1"/>
          </p:cNvSpPr>
          <p:nvPr>
            <p:ph type="subTitle" idx="13"/>
          </p:nvPr>
        </p:nvSpPr>
        <p:spPr>
          <a:xfrm>
            <a:off x="715100" y="36251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7" name="Google Shape;507;p41"/>
          <p:cNvSpPr txBox="1">
            <a:spLocks noGrp="1"/>
          </p:cNvSpPr>
          <p:nvPr>
            <p:ph type="subTitle" idx="14"/>
          </p:nvPr>
        </p:nvSpPr>
        <p:spPr>
          <a:xfrm>
            <a:off x="3403800" y="36251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8" name="Google Shape;508;p41"/>
          <p:cNvSpPr txBox="1">
            <a:spLocks noGrp="1"/>
          </p:cNvSpPr>
          <p:nvPr>
            <p:ph type="subTitle" idx="15"/>
          </p:nvPr>
        </p:nvSpPr>
        <p:spPr>
          <a:xfrm>
            <a:off x="6092500" y="36251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509" name="Google Shape;509;p41"/>
          <p:cNvGrpSpPr/>
          <p:nvPr/>
        </p:nvGrpSpPr>
        <p:grpSpPr>
          <a:xfrm>
            <a:off x="6713629" y="249524"/>
            <a:ext cx="1482900" cy="822600"/>
            <a:chOff x="531804" y="243349"/>
            <a:chExt cx="1482900" cy="822600"/>
          </a:xfrm>
        </p:grpSpPr>
        <p:cxnSp>
          <p:nvCxnSpPr>
            <p:cNvPr id="510" name="Google Shape;510;p41"/>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1" name="Google Shape;511;p41"/>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2" name="Google Shape;512;p41"/>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3" name="Google Shape;513;p41"/>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4" name="Google Shape;514;p41"/>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5" name="Google Shape;515;p41"/>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16" name="Google Shape;516;p41"/>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17" name="Google Shape;517;p41"/>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18" name="Google Shape;518;p41"/>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519" name="Google Shape;519;p41"/>
          <p:cNvGrpSpPr/>
          <p:nvPr/>
        </p:nvGrpSpPr>
        <p:grpSpPr>
          <a:xfrm rot="5400000" flipH="1">
            <a:off x="-865999" y="-904334"/>
            <a:ext cx="2283405" cy="2283405"/>
            <a:chOff x="6188681" y="2227829"/>
            <a:chExt cx="5346300" cy="5346300"/>
          </a:xfrm>
        </p:grpSpPr>
        <p:sp>
          <p:nvSpPr>
            <p:cNvPr id="520" name="Google Shape;520;p41"/>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1"/>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1"/>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1"/>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24"/>
        <p:cNvGrpSpPr/>
        <p:nvPr/>
      </p:nvGrpSpPr>
      <p:grpSpPr>
        <a:xfrm>
          <a:off x="0" y="0"/>
          <a:ext cx="0" cy="0"/>
          <a:chOff x="0" y="0"/>
          <a:chExt cx="0" cy="0"/>
        </a:xfrm>
      </p:grpSpPr>
      <p:sp>
        <p:nvSpPr>
          <p:cNvPr id="525" name="Google Shape;525;p42"/>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2"/>
          <p:cNvSpPr txBox="1">
            <a:spLocks noGrp="1"/>
          </p:cNvSpPr>
          <p:nvPr>
            <p:ph type="title" hasCustomPrompt="1"/>
          </p:nvPr>
        </p:nvSpPr>
        <p:spPr>
          <a:xfrm>
            <a:off x="715100" y="524200"/>
            <a:ext cx="4158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27" name="Google Shape;527;p42"/>
          <p:cNvSpPr txBox="1">
            <a:spLocks noGrp="1"/>
          </p:cNvSpPr>
          <p:nvPr>
            <p:ph type="subTitle" idx="1"/>
          </p:nvPr>
        </p:nvSpPr>
        <p:spPr>
          <a:xfrm>
            <a:off x="715100" y="1428701"/>
            <a:ext cx="4158600" cy="2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8" name="Google Shape;528;p42"/>
          <p:cNvSpPr txBox="1">
            <a:spLocks noGrp="1"/>
          </p:cNvSpPr>
          <p:nvPr>
            <p:ph type="title" idx="2" hasCustomPrompt="1"/>
          </p:nvPr>
        </p:nvSpPr>
        <p:spPr>
          <a:xfrm>
            <a:off x="715100" y="1929598"/>
            <a:ext cx="4158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29" name="Google Shape;529;p42"/>
          <p:cNvSpPr txBox="1">
            <a:spLocks noGrp="1"/>
          </p:cNvSpPr>
          <p:nvPr>
            <p:ph type="subTitle" idx="3"/>
          </p:nvPr>
        </p:nvSpPr>
        <p:spPr>
          <a:xfrm>
            <a:off x="715100" y="2837273"/>
            <a:ext cx="4158600" cy="2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0" name="Google Shape;530;p42"/>
          <p:cNvSpPr txBox="1">
            <a:spLocks noGrp="1"/>
          </p:cNvSpPr>
          <p:nvPr>
            <p:ph type="title" idx="4" hasCustomPrompt="1"/>
          </p:nvPr>
        </p:nvSpPr>
        <p:spPr>
          <a:xfrm>
            <a:off x="715100" y="3334996"/>
            <a:ext cx="4158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31" name="Google Shape;531;p42"/>
          <p:cNvSpPr txBox="1">
            <a:spLocks noGrp="1"/>
          </p:cNvSpPr>
          <p:nvPr>
            <p:ph type="subTitle" idx="5"/>
          </p:nvPr>
        </p:nvSpPr>
        <p:spPr>
          <a:xfrm>
            <a:off x="715100" y="4239575"/>
            <a:ext cx="4158600" cy="2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32" name="Google Shape;532;p42"/>
          <p:cNvGrpSpPr/>
          <p:nvPr/>
        </p:nvGrpSpPr>
        <p:grpSpPr>
          <a:xfrm>
            <a:off x="7333879" y="4076124"/>
            <a:ext cx="1482900" cy="822600"/>
            <a:chOff x="531804" y="243349"/>
            <a:chExt cx="1482900" cy="822600"/>
          </a:xfrm>
        </p:grpSpPr>
        <p:cxnSp>
          <p:nvCxnSpPr>
            <p:cNvPr id="533" name="Google Shape;533;p42"/>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4" name="Google Shape;534;p42"/>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5" name="Google Shape;535;p42"/>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6" name="Google Shape;536;p42"/>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7" name="Google Shape;537;p42"/>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8" name="Google Shape;538;p42"/>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39" name="Google Shape;539;p42"/>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40" name="Google Shape;540;p42"/>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41" name="Google Shape;541;p42"/>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542" name="Google Shape;542;p42"/>
          <p:cNvSpPr/>
          <p:nvPr/>
        </p:nvSpPr>
        <p:spPr>
          <a:xfrm rot="10800000">
            <a:off x="28935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543"/>
        <p:cNvGrpSpPr/>
        <p:nvPr/>
      </p:nvGrpSpPr>
      <p:grpSpPr>
        <a:xfrm>
          <a:off x="0" y="0"/>
          <a:ext cx="0" cy="0"/>
          <a:chOff x="0" y="0"/>
          <a:chExt cx="0" cy="0"/>
        </a:xfrm>
      </p:grpSpPr>
      <p:sp>
        <p:nvSpPr>
          <p:cNvPr id="544" name="Google Shape;544;p4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txBox="1">
            <a:spLocks noGrp="1"/>
          </p:cNvSpPr>
          <p:nvPr>
            <p:ph type="title" hasCustomPrompt="1"/>
          </p:nvPr>
        </p:nvSpPr>
        <p:spPr>
          <a:xfrm>
            <a:off x="741875" y="2871289"/>
            <a:ext cx="22659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46" name="Google Shape;546;p43"/>
          <p:cNvSpPr txBox="1">
            <a:spLocks noGrp="1"/>
          </p:cNvSpPr>
          <p:nvPr>
            <p:ph type="subTitle" idx="1"/>
          </p:nvPr>
        </p:nvSpPr>
        <p:spPr>
          <a:xfrm>
            <a:off x="706613" y="4086000"/>
            <a:ext cx="23364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7" name="Google Shape;547;p43"/>
          <p:cNvSpPr txBox="1">
            <a:spLocks noGrp="1"/>
          </p:cNvSpPr>
          <p:nvPr>
            <p:ph type="title" idx="2" hasCustomPrompt="1"/>
          </p:nvPr>
        </p:nvSpPr>
        <p:spPr>
          <a:xfrm>
            <a:off x="6190575" y="2871289"/>
            <a:ext cx="23364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48" name="Google Shape;548;p43"/>
          <p:cNvSpPr txBox="1">
            <a:spLocks noGrp="1"/>
          </p:cNvSpPr>
          <p:nvPr>
            <p:ph type="subTitle" idx="3"/>
          </p:nvPr>
        </p:nvSpPr>
        <p:spPr>
          <a:xfrm>
            <a:off x="6190563" y="4086000"/>
            <a:ext cx="23364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43"/>
          <p:cNvSpPr txBox="1">
            <a:spLocks noGrp="1"/>
          </p:cNvSpPr>
          <p:nvPr>
            <p:ph type="title" idx="4" hasCustomPrompt="1"/>
          </p:nvPr>
        </p:nvSpPr>
        <p:spPr>
          <a:xfrm>
            <a:off x="3439063" y="2871287"/>
            <a:ext cx="22659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50" name="Google Shape;550;p43"/>
          <p:cNvSpPr txBox="1">
            <a:spLocks noGrp="1"/>
          </p:cNvSpPr>
          <p:nvPr>
            <p:ph type="subTitle" idx="5"/>
          </p:nvPr>
        </p:nvSpPr>
        <p:spPr>
          <a:xfrm>
            <a:off x="3403800" y="4086000"/>
            <a:ext cx="23364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43"/>
          <p:cNvSpPr txBox="1">
            <a:spLocks noGrp="1"/>
          </p:cNvSpPr>
          <p:nvPr>
            <p:ph type="subTitle" idx="6"/>
          </p:nvPr>
        </p:nvSpPr>
        <p:spPr>
          <a:xfrm>
            <a:off x="706613" y="35133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2" name="Google Shape;552;p43"/>
          <p:cNvSpPr txBox="1">
            <a:spLocks noGrp="1"/>
          </p:cNvSpPr>
          <p:nvPr>
            <p:ph type="subTitle" idx="7"/>
          </p:nvPr>
        </p:nvSpPr>
        <p:spPr>
          <a:xfrm>
            <a:off x="3403800" y="35133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3" name="Google Shape;553;p43"/>
          <p:cNvSpPr txBox="1">
            <a:spLocks noGrp="1"/>
          </p:cNvSpPr>
          <p:nvPr>
            <p:ph type="subTitle" idx="8"/>
          </p:nvPr>
        </p:nvSpPr>
        <p:spPr>
          <a:xfrm>
            <a:off x="6190563" y="351330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4" name="Google Shape;554;p43"/>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55" name="Google Shape;555;p43"/>
          <p:cNvGrpSpPr/>
          <p:nvPr/>
        </p:nvGrpSpPr>
        <p:grpSpPr>
          <a:xfrm rot="5400000">
            <a:off x="-51196" y="920424"/>
            <a:ext cx="1482900" cy="822600"/>
            <a:chOff x="531804" y="243349"/>
            <a:chExt cx="1482900" cy="822600"/>
          </a:xfrm>
        </p:grpSpPr>
        <p:cxnSp>
          <p:nvCxnSpPr>
            <p:cNvPr id="556" name="Google Shape;556;p43"/>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57" name="Google Shape;557;p43"/>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58" name="Google Shape;558;p43"/>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59" name="Google Shape;559;p43"/>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60" name="Google Shape;560;p43"/>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61" name="Google Shape;561;p43"/>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562" name="Google Shape;562;p43"/>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63" name="Google Shape;563;p43"/>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64" name="Google Shape;564;p43"/>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565" name="Google Shape;565;p43"/>
          <p:cNvGrpSpPr/>
          <p:nvPr/>
        </p:nvGrpSpPr>
        <p:grpSpPr>
          <a:xfrm>
            <a:off x="8073550" y="476924"/>
            <a:ext cx="1566478" cy="1566478"/>
            <a:chOff x="6845520" y="561888"/>
            <a:chExt cx="4046700" cy="4046700"/>
          </a:xfrm>
        </p:grpSpPr>
        <p:sp>
          <p:nvSpPr>
            <p:cNvPr id="566" name="Google Shape;566;p43"/>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70"/>
        <p:cNvGrpSpPr/>
        <p:nvPr/>
      </p:nvGrpSpPr>
      <p:grpSpPr>
        <a:xfrm>
          <a:off x="0" y="0"/>
          <a:ext cx="0" cy="0"/>
          <a:chOff x="0" y="0"/>
          <a:chExt cx="0" cy="0"/>
        </a:xfrm>
      </p:grpSpPr>
      <p:sp>
        <p:nvSpPr>
          <p:cNvPr id="571" name="Google Shape;571;p4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txBox="1">
            <a:spLocks noGrp="1"/>
          </p:cNvSpPr>
          <p:nvPr>
            <p:ph type="ctrTitle"/>
          </p:nvPr>
        </p:nvSpPr>
        <p:spPr>
          <a:xfrm>
            <a:off x="2786698" y="535000"/>
            <a:ext cx="3570600" cy="9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3" name="Google Shape;573;p44"/>
          <p:cNvSpPr txBox="1">
            <a:spLocks noGrp="1"/>
          </p:cNvSpPr>
          <p:nvPr>
            <p:ph type="subTitle" idx="1"/>
          </p:nvPr>
        </p:nvSpPr>
        <p:spPr>
          <a:xfrm>
            <a:off x="2782648" y="1524175"/>
            <a:ext cx="3578700" cy="117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74" name="Google Shape;574;p44"/>
          <p:cNvSpPr/>
          <p:nvPr/>
        </p:nvSpPr>
        <p:spPr>
          <a:xfrm>
            <a:off x="3792900" y="242625"/>
            <a:ext cx="5068928" cy="4657776"/>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 name="Google Shape;575;p44"/>
          <p:cNvGrpSpPr/>
          <p:nvPr/>
        </p:nvGrpSpPr>
        <p:grpSpPr>
          <a:xfrm>
            <a:off x="1157279" y="243300"/>
            <a:ext cx="1482900" cy="824400"/>
            <a:chOff x="6978579" y="243300"/>
            <a:chExt cx="1482900" cy="824400"/>
          </a:xfrm>
        </p:grpSpPr>
        <p:cxnSp>
          <p:nvCxnSpPr>
            <p:cNvPr id="576" name="Google Shape;576;p44"/>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77" name="Google Shape;577;p44"/>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78" name="Google Shape;578;p44"/>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79" name="Google Shape;579;p44"/>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80" name="Google Shape;580;p44"/>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81" name="Google Shape;581;p44"/>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82" name="Google Shape;582;p44"/>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83" name="Google Shape;583;p44"/>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84" name="Google Shape;584;p44"/>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585" name="Google Shape;585;p44"/>
          <p:cNvGrpSpPr/>
          <p:nvPr/>
        </p:nvGrpSpPr>
        <p:grpSpPr>
          <a:xfrm flipH="1">
            <a:off x="-1345901" y="1479806"/>
            <a:ext cx="3247072" cy="3247072"/>
            <a:chOff x="6845520" y="561888"/>
            <a:chExt cx="4046700" cy="4046700"/>
          </a:xfrm>
        </p:grpSpPr>
        <p:sp>
          <p:nvSpPr>
            <p:cNvPr id="586" name="Google Shape;586;p44"/>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4"/>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4"/>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44"/>
          <p:cNvGrpSpPr/>
          <p:nvPr/>
        </p:nvGrpSpPr>
        <p:grpSpPr>
          <a:xfrm>
            <a:off x="6936064" y="2981468"/>
            <a:ext cx="3847197" cy="3847197"/>
            <a:chOff x="6188681" y="2227829"/>
            <a:chExt cx="5346300" cy="5346300"/>
          </a:xfrm>
        </p:grpSpPr>
        <p:sp>
          <p:nvSpPr>
            <p:cNvPr id="591" name="Google Shape;591;p44"/>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4"/>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4"/>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44"/>
          <p:cNvSpPr txBox="1"/>
          <p:nvPr/>
        </p:nvSpPr>
        <p:spPr>
          <a:xfrm>
            <a:off x="2173975" y="3758425"/>
            <a:ext cx="4796100" cy="52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100">
                <a:solidFill>
                  <a:schemeClr val="dk1"/>
                </a:solidFill>
                <a:latin typeface="Overpass"/>
                <a:ea typeface="Overpass"/>
                <a:cs typeface="Overpass"/>
                <a:sym typeface="Overpass"/>
              </a:rPr>
              <a:t>CREDITS: This presentation template was created by </a:t>
            </a:r>
            <a:r>
              <a:rPr lang="en" sz="1100" b="1">
                <a:solidFill>
                  <a:schemeClr val="dk1"/>
                </a:solidFill>
                <a:uFill>
                  <a:noFill/>
                </a:uFill>
                <a:latin typeface="Overpass"/>
                <a:ea typeface="Overpass"/>
                <a:cs typeface="Overpass"/>
                <a:sym typeface="Overpas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a:solidFill>
                  <a:schemeClr val="dk1"/>
                </a:solidFill>
                <a:latin typeface="Overpass"/>
                <a:ea typeface="Overpass"/>
                <a:cs typeface="Overpass"/>
                <a:sym typeface="Overpass"/>
              </a:rPr>
              <a:t>, including icons by </a:t>
            </a:r>
            <a:r>
              <a:rPr lang="en" sz="11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100" b="1">
                <a:solidFill>
                  <a:schemeClr val="dk1"/>
                </a:solidFill>
                <a:latin typeface="Overpass"/>
                <a:ea typeface="Overpass"/>
                <a:cs typeface="Overpass"/>
                <a:sym typeface="Overpass"/>
              </a:rPr>
              <a:t> </a:t>
            </a:r>
            <a:r>
              <a:rPr lang="en" sz="1100">
                <a:solidFill>
                  <a:schemeClr val="dk1"/>
                </a:solidFill>
                <a:latin typeface="Overpass"/>
                <a:ea typeface="Overpass"/>
                <a:cs typeface="Overpass"/>
                <a:sym typeface="Overpass"/>
              </a:rPr>
              <a:t>and infographics &amp; images by </a:t>
            </a:r>
            <a:r>
              <a:rPr lang="en" sz="1100" b="1">
                <a:solidFill>
                  <a:schemeClr val="dk1"/>
                </a:solidFill>
                <a:uFill>
                  <a:noFill/>
                </a:uFill>
                <a:latin typeface="Overpass"/>
                <a:ea typeface="Overpass"/>
                <a:cs typeface="Overpass"/>
                <a:sym typeface="Overpas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100" b="1">
              <a:solidFill>
                <a:schemeClr val="dk1"/>
              </a:solidFill>
              <a:latin typeface="Overpass"/>
              <a:ea typeface="Overpass"/>
              <a:cs typeface="Overpass"/>
              <a:sym typeface="Overpas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96"/>
        <p:cNvGrpSpPr/>
        <p:nvPr/>
      </p:nvGrpSpPr>
      <p:grpSpPr>
        <a:xfrm>
          <a:off x="0" y="0"/>
          <a:ext cx="0" cy="0"/>
          <a:chOff x="0" y="0"/>
          <a:chExt cx="0" cy="0"/>
        </a:xfrm>
      </p:grpSpPr>
      <p:sp>
        <p:nvSpPr>
          <p:cNvPr id="597" name="Google Shape;597;p4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3792900" y="242625"/>
            <a:ext cx="5068928" cy="4657776"/>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45"/>
          <p:cNvGrpSpPr/>
          <p:nvPr/>
        </p:nvGrpSpPr>
        <p:grpSpPr>
          <a:xfrm>
            <a:off x="1157279" y="243300"/>
            <a:ext cx="1482900" cy="824400"/>
            <a:chOff x="6978579" y="243300"/>
            <a:chExt cx="1482900" cy="824400"/>
          </a:xfrm>
        </p:grpSpPr>
        <p:cxnSp>
          <p:nvCxnSpPr>
            <p:cNvPr id="601" name="Google Shape;601;p45"/>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2" name="Google Shape;602;p45"/>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3" name="Google Shape;603;p45"/>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4" name="Google Shape;604;p45"/>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5" name="Google Shape;605;p45"/>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6" name="Google Shape;606;p45"/>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607" name="Google Shape;607;p45"/>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08" name="Google Shape;608;p45"/>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09" name="Google Shape;609;p45"/>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610" name="Google Shape;610;p45"/>
          <p:cNvGrpSpPr/>
          <p:nvPr/>
        </p:nvGrpSpPr>
        <p:grpSpPr>
          <a:xfrm>
            <a:off x="6936064" y="2981468"/>
            <a:ext cx="3847197" cy="3847197"/>
            <a:chOff x="6188681" y="2227829"/>
            <a:chExt cx="5346300" cy="5346300"/>
          </a:xfrm>
        </p:grpSpPr>
        <p:sp>
          <p:nvSpPr>
            <p:cNvPr id="611" name="Google Shape;611;p45"/>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5"/>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5"/>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15"/>
        <p:cNvGrpSpPr/>
        <p:nvPr/>
      </p:nvGrpSpPr>
      <p:grpSpPr>
        <a:xfrm>
          <a:off x="0" y="0"/>
          <a:ext cx="0" cy="0"/>
          <a:chOff x="0" y="0"/>
          <a:chExt cx="0" cy="0"/>
        </a:xfrm>
      </p:grpSpPr>
      <p:sp>
        <p:nvSpPr>
          <p:cNvPr id="616" name="Google Shape;616;p4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46"/>
          <p:cNvGrpSpPr/>
          <p:nvPr/>
        </p:nvGrpSpPr>
        <p:grpSpPr>
          <a:xfrm>
            <a:off x="7210254" y="3834546"/>
            <a:ext cx="1482900" cy="1065600"/>
            <a:chOff x="5912779" y="4216896"/>
            <a:chExt cx="1482900" cy="1065600"/>
          </a:xfrm>
        </p:grpSpPr>
        <p:cxnSp>
          <p:nvCxnSpPr>
            <p:cNvPr id="619" name="Google Shape;619;p46"/>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0" name="Google Shape;620;p46"/>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1" name="Google Shape;621;p46"/>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2" name="Google Shape;622;p46"/>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3" name="Google Shape;623;p46"/>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4" name="Google Shape;624;p46"/>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25" name="Google Shape;625;p46"/>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26" name="Google Shape;626;p46"/>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27" name="Google Shape;627;p46"/>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628" name="Google Shape;628;p46"/>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629" name="Google Shape;629;p46"/>
          <p:cNvGrpSpPr/>
          <p:nvPr/>
        </p:nvGrpSpPr>
        <p:grpSpPr>
          <a:xfrm rot="5400000" flipH="1">
            <a:off x="-1672539" y="-1702240"/>
            <a:ext cx="3881414" cy="3881414"/>
            <a:chOff x="6188681" y="2227829"/>
            <a:chExt cx="5346300" cy="5346300"/>
          </a:xfrm>
        </p:grpSpPr>
        <p:sp>
          <p:nvSpPr>
            <p:cNvPr id="630" name="Google Shape;630;p46"/>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6"/>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46"/>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1"/>
            </a:gs>
            <a:gs pos="100000">
              <a:srgbClr val="FF8042"/>
            </a:gs>
          </a:gsLst>
          <a:lin ang="0" scaled="0"/>
        </a:gra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ra"/>
              <a:buNone/>
              <a:defRPr sz="3500" b="1">
                <a:solidFill>
                  <a:schemeClr val="dk1"/>
                </a:solidFill>
                <a:latin typeface="Sora"/>
                <a:ea typeface="Sora"/>
                <a:cs typeface="Sora"/>
                <a:sym typeface="Sora"/>
              </a:defRPr>
            </a:lvl1pPr>
            <a:lvl2pPr lvl="1"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2pPr>
            <a:lvl3pPr lvl="2"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3pPr>
            <a:lvl4pPr lvl="3"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4pPr>
            <a:lvl5pPr lvl="4"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5pPr>
            <a:lvl6pPr lvl="5"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6pPr>
            <a:lvl7pPr lvl="6"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7pPr>
            <a:lvl8pPr lvl="7"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8pPr>
            <a:lvl9pPr lvl="8"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rtl="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rtl="0">
              <a:lnSpc>
                <a:spcPct val="100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hyperlink" Target="https://oeis.org/A226348"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6.xml"/><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3" Type="http://schemas.openxmlformats.org/officeDocument/2006/relationships/hyperlink" Target="https://wordnet.princeton.edu/"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hyperlink" Target="https://wordnet.princeton.edu/"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hyperlink" Target="https://colab.research.google.com/drive/1NUHvcja8eJCzwA1KNFlhxXi_pg6rJMSt?usp=sharing"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3.xml"/><Relationship Id="rId1" Type="http://schemas.openxmlformats.org/officeDocument/2006/relationships/slideLayout" Target="../slideLayouts/slideLayout16.xml"/><Relationship Id="rId5" Type="http://schemas.openxmlformats.org/officeDocument/2006/relationships/image" Target="../media/image44.png"/><Relationship Id="rId4" Type="http://schemas.openxmlformats.org/officeDocument/2006/relationships/image" Target="../media/image43.png"/></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5.xml"/><Relationship Id="rId1" Type="http://schemas.openxmlformats.org/officeDocument/2006/relationships/slideLayout" Target="../slideLayouts/slideLayout33.xml"/></Relationships>
</file>

<file path=ppt/slides/_rels/slide2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6.xml"/><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7.xml"/><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8.xml"/><Relationship Id="rId1" Type="http://schemas.openxmlformats.org/officeDocument/2006/relationships/slideLayout" Target="../slideLayouts/slideLayout33.xml"/><Relationship Id="rId5" Type="http://schemas.openxmlformats.org/officeDocument/2006/relationships/image" Target="../media/image51.png"/><Relationship Id="rId4"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6.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38"/>
        <p:cNvGrpSpPr/>
        <p:nvPr/>
      </p:nvGrpSpPr>
      <p:grpSpPr>
        <a:xfrm>
          <a:off x="0" y="0"/>
          <a:ext cx="0" cy="0"/>
          <a:chOff x="0" y="0"/>
          <a:chExt cx="0" cy="0"/>
        </a:xfrm>
      </p:grpSpPr>
      <p:pic>
        <p:nvPicPr>
          <p:cNvPr id="639" name="Google Shape;639;p47"/>
          <p:cNvPicPr preferRelativeResize="0"/>
          <p:nvPr/>
        </p:nvPicPr>
        <p:blipFill rotWithShape="1">
          <a:blip r:embed="rId3">
            <a:alphaModFix/>
          </a:blip>
          <a:srcRect l="8097" r="14854"/>
          <a:stretch/>
        </p:blipFill>
        <p:spPr>
          <a:xfrm>
            <a:off x="4866575" y="1176513"/>
            <a:ext cx="3410627" cy="2950226"/>
          </a:xfrm>
          <a:prstGeom prst="rect">
            <a:avLst/>
          </a:prstGeom>
          <a:noFill/>
          <a:ln>
            <a:noFill/>
          </a:ln>
        </p:spPr>
      </p:pic>
      <p:sp>
        <p:nvSpPr>
          <p:cNvPr id="640" name="Google Shape;640;p47"/>
          <p:cNvSpPr/>
          <p:nvPr/>
        </p:nvSpPr>
        <p:spPr>
          <a:xfrm>
            <a:off x="787687" y="3656050"/>
            <a:ext cx="3576000" cy="470700"/>
          </a:xfrm>
          <a:prstGeom prst="roundRect">
            <a:avLst>
              <a:gd name="adj" fmla="val 50000"/>
            </a:avLst>
          </a:prstGeom>
          <a:gradFill>
            <a:gsLst>
              <a:gs pos="0">
                <a:schemeClr val="accent1"/>
              </a:gs>
              <a:gs pos="100000">
                <a:srgbClr val="FF8042"/>
              </a:gs>
            </a:gsLst>
            <a:lin ang="0" scaled="0"/>
          </a:gradFill>
          <a:ln>
            <a:noFill/>
          </a:ln>
          <a:effectLst>
            <a:outerShdw blurRad="242888" dist="209550" dir="5100000" algn="bl" rotWithShape="0">
              <a:srgbClr val="FF6D42">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7"/>
          <p:cNvSpPr txBox="1">
            <a:spLocks noGrp="1"/>
          </p:cNvSpPr>
          <p:nvPr>
            <p:ph type="ctrTitle"/>
          </p:nvPr>
        </p:nvSpPr>
        <p:spPr>
          <a:xfrm>
            <a:off x="787687" y="1005200"/>
            <a:ext cx="3576000" cy="246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t>Automatic Question Generation using NLP</a:t>
            </a:r>
            <a:endParaRPr sz="4500"/>
          </a:p>
        </p:txBody>
      </p:sp>
      <p:sp>
        <p:nvSpPr>
          <p:cNvPr id="642" name="Google Shape;642;p47"/>
          <p:cNvSpPr txBox="1">
            <a:spLocks noGrp="1"/>
          </p:cNvSpPr>
          <p:nvPr>
            <p:ph type="subTitle" idx="1"/>
          </p:nvPr>
        </p:nvSpPr>
        <p:spPr>
          <a:xfrm>
            <a:off x="845787" y="3724600"/>
            <a:ext cx="3361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Team Dynamic Data Trio </a:t>
            </a:r>
            <a:r>
              <a:rPr lang="en" u="sng">
                <a:solidFill>
                  <a:schemeClr val="hlink"/>
                </a:solidFill>
                <a:hlinkClick r:id="rId4"/>
              </a:rPr>
              <a:t>{ 1 -&gt; 12 -&gt; 39 }</a:t>
            </a:r>
            <a:endParaRPr/>
          </a:p>
        </p:txBody>
      </p:sp>
      <p:pic>
        <p:nvPicPr>
          <p:cNvPr id="643" name="Google Shape;643;p47"/>
          <p:cNvPicPr preferRelativeResize="0"/>
          <p:nvPr/>
        </p:nvPicPr>
        <p:blipFill>
          <a:blip r:embed="rId5">
            <a:alphaModFix/>
          </a:blip>
          <a:stretch>
            <a:fillRect/>
          </a:stretch>
        </p:blipFill>
        <p:spPr>
          <a:xfrm>
            <a:off x="3688475" y="1577600"/>
            <a:ext cx="379500" cy="640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56"/>
          <p:cNvSpPr txBox="1">
            <a:spLocks noGrp="1"/>
          </p:cNvSpPr>
          <p:nvPr>
            <p:ph type="title"/>
          </p:nvPr>
        </p:nvSpPr>
        <p:spPr>
          <a:xfrm>
            <a:off x="765825" y="335000"/>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b="0">
                <a:solidFill>
                  <a:srgbClr val="0000FF"/>
                </a:solidFill>
                <a:latin typeface="Karla Medium"/>
                <a:ea typeface="Karla Medium"/>
                <a:cs typeface="Karla Medium"/>
                <a:sym typeface="Karla Medium"/>
              </a:rPr>
              <a:t>Step 1 : Summarization</a:t>
            </a:r>
            <a:endParaRPr b="0">
              <a:solidFill>
                <a:srgbClr val="0000FF"/>
              </a:solidFill>
              <a:latin typeface="Karla Medium"/>
              <a:ea typeface="Karla Medium"/>
              <a:cs typeface="Karla Medium"/>
              <a:sym typeface="Karla Medium"/>
            </a:endParaRPr>
          </a:p>
        </p:txBody>
      </p:sp>
      <p:pic>
        <p:nvPicPr>
          <p:cNvPr id="758" name="Google Shape;758;p56"/>
          <p:cNvPicPr preferRelativeResize="0"/>
          <p:nvPr/>
        </p:nvPicPr>
        <p:blipFill>
          <a:blip r:embed="rId3">
            <a:alphaModFix/>
          </a:blip>
          <a:stretch>
            <a:fillRect/>
          </a:stretch>
        </p:blipFill>
        <p:spPr>
          <a:xfrm>
            <a:off x="611650" y="1072325"/>
            <a:ext cx="5907650" cy="2678125"/>
          </a:xfrm>
          <a:prstGeom prst="rect">
            <a:avLst/>
          </a:prstGeom>
          <a:noFill/>
          <a:ln>
            <a:noFill/>
          </a:ln>
        </p:spPr>
      </p:pic>
      <p:pic>
        <p:nvPicPr>
          <p:cNvPr id="759" name="Google Shape;759;p56"/>
          <p:cNvPicPr preferRelativeResize="0"/>
          <p:nvPr/>
        </p:nvPicPr>
        <p:blipFill>
          <a:blip r:embed="rId4">
            <a:alphaModFix/>
          </a:blip>
          <a:stretch>
            <a:fillRect/>
          </a:stretch>
        </p:blipFill>
        <p:spPr>
          <a:xfrm>
            <a:off x="7173275" y="2788225"/>
            <a:ext cx="1379200" cy="1989675"/>
          </a:xfrm>
          <a:prstGeom prst="rect">
            <a:avLst/>
          </a:prstGeom>
          <a:noFill/>
          <a:ln>
            <a:noFill/>
          </a:ln>
        </p:spPr>
      </p:pic>
      <p:pic>
        <p:nvPicPr>
          <p:cNvPr id="760" name="Google Shape;760;p56"/>
          <p:cNvPicPr preferRelativeResize="0"/>
          <p:nvPr/>
        </p:nvPicPr>
        <p:blipFill>
          <a:blip r:embed="rId5">
            <a:alphaModFix/>
          </a:blip>
          <a:stretch>
            <a:fillRect/>
          </a:stretch>
        </p:blipFill>
        <p:spPr>
          <a:xfrm>
            <a:off x="7173265" y="1072337"/>
            <a:ext cx="1300836" cy="1551250"/>
          </a:xfrm>
          <a:prstGeom prst="rect">
            <a:avLst/>
          </a:prstGeom>
          <a:noFill/>
          <a:ln>
            <a:noFill/>
          </a:ln>
        </p:spPr>
      </p:pic>
      <p:pic>
        <p:nvPicPr>
          <p:cNvPr id="761" name="Google Shape;761;p56"/>
          <p:cNvPicPr preferRelativeResize="0"/>
          <p:nvPr/>
        </p:nvPicPr>
        <p:blipFill>
          <a:blip r:embed="rId6">
            <a:alphaModFix/>
          </a:blip>
          <a:stretch>
            <a:fillRect/>
          </a:stretch>
        </p:blipFill>
        <p:spPr>
          <a:xfrm>
            <a:off x="1653275" y="3886450"/>
            <a:ext cx="4138250" cy="9017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8"/>
                                        </p:tgtEl>
                                        <p:attrNameLst>
                                          <p:attrName>style.visibility</p:attrName>
                                        </p:attrNameLst>
                                      </p:cBhvr>
                                      <p:to>
                                        <p:strVal val="visible"/>
                                      </p:to>
                                    </p:set>
                                    <p:animEffect transition="in" filter="fade">
                                      <p:cBhvr>
                                        <p:cTn id="7" dur="1000"/>
                                        <p:tgtEl>
                                          <p:spTgt spid="7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1"/>
                                        </p:tgtEl>
                                        <p:attrNameLst>
                                          <p:attrName>style.visibility</p:attrName>
                                        </p:attrNameLst>
                                      </p:cBhvr>
                                      <p:to>
                                        <p:strVal val="visible"/>
                                      </p:to>
                                    </p:set>
                                    <p:animEffect transition="in" filter="fade">
                                      <p:cBhvr>
                                        <p:cTn id="12" dur="1000"/>
                                        <p:tgtEl>
                                          <p:spTgt spid="7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57"/>
          <p:cNvSpPr txBox="1">
            <a:spLocks noGrp="1"/>
          </p:cNvSpPr>
          <p:nvPr>
            <p:ph type="title"/>
          </p:nvPr>
        </p:nvSpPr>
        <p:spPr>
          <a:xfrm>
            <a:off x="765825" y="335000"/>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sz="2500" b="0">
                <a:solidFill>
                  <a:srgbClr val="0000FF"/>
                </a:solidFill>
                <a:latin typeface="Karla Medium"/>
                <a:ea typeface="Karla Medium"/>
                <a:cs typeface="Karla Medium"/>
                <a:sym typeface="Karla Medium"/>
              </a:rPr>
              <a:t>Step 2 : Identify Keywords from Sentence</a:t>
            </a:r>
            <a:endParaRPr sz="2500" b="0">
              <a:solidFill>
                <a:srgbClr val="0000FF"/>
              </a:solidFill>
              <a:latin typeface="Karla Medium"/>
              <a:ea typeface="Karla Medium"/>
              <a:cs typeface="Karla Medium"/>
              <a:sym typeface="Karla Medium"/>
            </a:endParaRPr>
          </a:p>
        </p:txBody>
      </p:sp>
      <p:pic>
        <p:nvPicPr>
          <p:cNvPr id="767" name="Google Shape;767;p57"/>
          <p:cNvPicPr preferRelativeResize="0"/>
          <p:nvPr/>
        </p:nvPicPr>
        <p:blipFill>
          <a:blip r:embed="rId3">
            <a:alphaModFix/>
          </a:blip>
          <a:stretch>
            <a:fillRect/>
          </a:stretch>
        </p:blipFill>
        <p:spPr>
          <a:xfrm>
            <a:off x="7173275" y="2788225"/>
            <a:ext cx="1379200" cy="1989675"/>
          </a:xfrm>
          <a:prstGeom prst="rect">
            <a:avLst/>
          </a:prstGeom>
          <a:noFill/>
          <a:ln>
            <a:noFill/>
          </a:ln>
        </p:spPr>
      </p:pic>
      <p:pic>
        <p:nvPicPr>
          <p:cNvPr id="768" name="Google Shape;768;p57"/>
          <p:cNvPicPr preferRelativeResize="0"/>
          <p:nvPr/>
        </p:nvPicPr>
        <p:blipFill>
          <a:blip r:embed="rId4">
            <a:alphaModFix/>
          </a:blip>
          <a:stretch>
            <a:fillRect/>
          </a:stretch>
        </p:blipFill>
        <p:spPr>
          <a:xfrm>
            <a:off x="7173265" y="1072337"/>
            <a:ext cx="1300836" cy="1551250"/>
          </a:xfrm>
          <a:prstGeom prst="rect">
            <a:avLst/>
          </a:prstGeom>
          <a:noFill/>
          <a:ln>
            <a:noFill/>
          </a:ln>
        </p:spPr>
      </p:pic>
      <p:pic>
        <p:nvPicPr>
          <p:cNvPr id="769" name="Google Shape;769;p57"/>
          <p:cNvPicPr preferRelativeResize="0"/>
          <p:nvPr/>
        </p:nvPicPr>
        <p:blipFill>
          <a:blip r:embed="rId5">
            <a:alphaModFix/>
          </a:blip>
          <a:stretch>
            <a:fillRect/>
          </a:stretch>
        </p:blipFill>
        <p:spPr>
          <a:xfrm>
            <a:off x="765825" y="1072325"/>
            <a:ext cx="6255051" cy="2052434"/>
          </a:xfrm>
          <a:prstGeom prst="rect">
            <a:avLst/>
          </a:prstGeom>
          <a:noFill/>
          <a:ln>
            <a:noFill/>
          </a:ln>
        </p:spPr>
      </p:pic>
      <p:pic>
        <p:nvPicPr>
          <p:cNvPr id="770" name="Google Shape;770;p57"/>
          <p:cNvPicPr preferRelativeResize="0"/>
          <p:nvPr/>
        </p:nvPicPr>
        <p:blipFill>
          <a:blip r:embed="rId6">
            <a:alphaModFix/>
          </a:blip>
          <a:stretch>
            <a:fillRect/>
          </a:stretch>
        </p:blipFill>
        <p:spPr>
          <a:xfrm>
            <a:off x="2218975" y="3063959"/>
            <a:ext cx="4369343" cy="17139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9"/>
                                        </p:tgtEl>
                                        <p:attrNameLst>
                                          <p:attrName>style.visibility</p:attrName>
                                        </p:attrNameLst>
                                      </p:cBhvr>
                                      <p:to>
                                        <p:strVal val="visible"/>
                                      </p:to>
                                    </p:set>
                                    <p:animEffect transition="in" filter="fade">
                                      <p:cBhvr>
                                        <p:cTn id="7" dur="1000"/>
                                        <p:tgtEl>
                                          <p:spTgt spid="7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70"/>
                                        </p:tgtEl>
                                        <p:attrNameLst>
                                          <p:attrName>style.visibility</p:attrName>
                                        </p:attrNameLst>
                                      </p:cBhvr>
                                      <p:to>
                                        <p:strVal val="visible"/>
                                      </p:to>
                                    </p:set>
                                    <p:animEffect transition="in" filter="fade">
                                      <p:cBhvr>
                                        <p:cTn id="12" dur="1000"/>
                                        <p:tgtEl>
                                          <p:spTgt spid="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pic>
        <p:nvPicPr>
          <p:cNvPr id="775" name="Google Shape;775;p58"/>
          <p:cNvPicPr preferRelativeResize="0"/>
          <p:nvPr/>
        </p:nvPicPr>
        <p:blipFill>
          <a:blip r:embed="rId3">
            <a:alphaModFix/>
          </a:blip>
          <a:stretch>
            <a:fillRect/>
          </a:stretch>
        </p:blipFill>
        <p:spPr>
          <a:xfrm>
            <a:off x="834250" y="1129725"/>
            <a:ext cx="2700225" cy="3668500"/>
          </a:xfrm>
          <a:prstGeom prst="rect">
            <a:avLst/>
          </a:prstGeom>
          <a:noFill/>
          <a:ln>
            <a:noFill/>
          </a:ln>
        </p:spPr>
      </p:pic>
      <p:sp>
        <p:nvSpPr>
          <p:cNvPr id="776" name="Google Shape;776;p58"/>
          <p:cNvSpPr txBox="1"/>
          <p:nvPr/>
        </p:nvSpPr>
        <p:spPr>
          <a:xfrm>
            <a:off x="806250" y="376575"/>
            <a:ext cx="7531500" cy="5694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2500">
                <a:solidFill>
                  <a:srgbClr val="0000FF"/>
                </a:solidFill>
                <a:latin typeface="Karla Medium"/>
                <a:ea typeface="Karla Medium"/>
                <a:cs typeface="Karla Medium"/>
                <a:sym typeface="Karla Medium"/>
              </a:rPr>
              <a:t>Step 2 : Identify Keywords</a:t>
            </a:r>
            <a:endParaRPr sz="2500">
              <a:solidFill>
                <a:srgbClr val="0000FF"/>
              </a:solidFill>
              <a:latin typeface="Karla Medium"/>
              <a:ea typeface="Karla Medium"/>
              <a:cs typeface="Karla Medium"/>
              <a:sym typeface="Karla Medium"/>
            </a:endParaRPr>
          </a:p>
        </p:txBody>
      </p:sp>
      <p:sp>
        <p:nvSpPr>
          <p:cNvPr id="777" name="Google Shape;777;p58"/>
          <p:cNvSpPr/>
          <p:nvPr/>
        </p:nvSpPr>
        <p:spPr>
          <a:xfrm>
            <a:off x="3692300" y="2737075"/>
            <a:ext cx="753300" cy="459300"/>
          </a:xfrm>
          <a:prstGeom prst="rightArrow">
            <a:avLst>
              <a:gd name="adj1" fmla="val 50000"/>
              <a:gd name="adj2" fmla="val 50000"/>
            </a:avLst>
          </a:prstGeom>
          <a:solidFill>
            <a:srgbClr val="3C78D8"/>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8"/>
          <p:cNvSpPr txBox="1"/>
          <p:nvPr/>
        </p:nvSpPr>
        <p:spPr>
          <a:xfrm>
            <a:off x="4603425" y="2748425"/>
            <a:ext cx="3960900" cy="431100"/>
          </a:xfrm>
          <a:prstGeom prst="rect">
            <a:avLst/>
          </a:prstGeom>
          <a:gradFill>
            <a:gsLst>
              <a:gs pos="0">
                <a:srgbClr val="DCECD5"/>
              </a:gs>
              <a:gs pos="100000">
                <a:srgbClr val="93BC81"/>
              </a:gs>
            </a:gsLst>
            <a:path path="circle">
              <a:fillToRect l="50000" t="50000" r="50000" b="50000"/>
            </a:path>
            <a:tileRect/>
          </a:gra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Karla"/>
                <a:ea typeface="Karla"/>
                <a:cs typeface="Karla"/>
                <a:sym typeface="Karla"/>
              </a:rPr>
              <a:t>Bitcoin, Dogecoin, Tesla, Cryptocurrency</a:t>
            </a:r>
            <a:endParaRPr sz="1600">
              <a:latin typeface="Karla"/>
              <a:ea typeface="Karla"/>
              <a:cs typeface="Karla"/>
              <a:sym typeface="Karla"/>
            </a:endParaRPr>
          </a:p>
        </p:txBody>
      </p:sp>
      <p:pic>
        <p:nvPicPr>
          <p:cNvPr id="779" name="Google Shape;779;p58"/>
          <p:cNvPicPr preferRelativeResize="0"/>
          <p:nvPr/>
        </p:nvPicPr>
        <p:blipFill>
          <a:blip r:embed="rId4">
            <a:alphaModFix/>
          </a:blip>
          <a:stretch>
            <a:fillRect/>
          </a:stretch>
        </p:blipFill>
        <p:spPr>
          <a:xfrm>
            <a:off x="4814638" y="1487925"/>
            <a:ext cx="3538462" cy="993950"/>
          </a:xfrm>
          <a:prstGeom prst="rect">
            <a:avLst/>
          </a:prstGeom>
          <a:noFill/>
          <a:ln>
            <a:noFill/>
          </a:ln>
        </p:spPr>
      </p:pic>
      <p:sp>
        <p:nvSpPr>
          <p:cNvPr id="780" name="Google Shape;780;p58"/>
          <p:cNvSpPr txBox="1"/>
          <p:nvPr/>
        </p:nvSpPr>
        <p:spPr>
          <a:xfrm>
            <a:off x="4814650" y="3618825"/>
            <a:ext cx="3277200" cy="400200"/>
          </a:xfrm>
          <a:prstGeom prst="rect">
            <a:avLst/>
          </a:prstGeom>
          <a:gradFill>
            <a:gsLst>
              <a:gs pos="0">
                <a:srgbClr val="FFFFFF"/>
              </a:gs>
              <a:gs pos="100000">
                <a:srgbClr val="BEBEBE"/>
              </a:gs>
            </a:gsLst>
            <a:path path="circle">
              <a:fillToRect l="50000" t="50000" r="50000" b="50000"/>
            </a:path>
            <a:tileRect/>
          </a:gra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Multi-Partite</a:t>
            </a:r>
            <a:r>
              <a:rPr lang="en">
                <a:latin typeface="Karla"/>
                <a:ea typeface="Karla"/>
                <a:cs typeface="Karla"/>
                <a:sym typeface="Karla"/>
              </a:rPr>
              <a:t> Graph Model in </a:t>
            </a:r>
            <a:r>
              <a:rPr lang="en" b="1">
                <a:latin typeface="Karla"/>
                <a:ea typeface="Karla"/>
                <a:cs typeface="Karla"/>
                <a:sym typeface="Karla"/>
              </a:rPr>
              <a:t>PKE</a:t>
            </a:r>
            <a:endParaRPr b="1">
              <a:latin typeface="Karla"/>
              <a:ea typeface="Karla"/>
              <a:cs typeface="Karla"/>
              <a:sym typeface="Karl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5"/>
                                        </p:tgtEl>
                                        <p:attrNameLst>
                                          <p:attrName>style.visibility</p:attrName>
                                        </p:attrNameLst>
                                      </p:cBhvr>
                                      <p:to>
                                        <p:strVal val="visible"/>
                                      </p:to>
                                    </p:set>
                                    <p:animEffect transition="in" filter="fade">
                                      <p:cBhvr>
                                        <p:cTn id="7" dur="1000"/>
                                        <p:tgtEl>
                                          <p:spTgt spid="77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77"/>
                                        </p:tgtEl>
                                        <p:attrNameLst>
                                          <p:attrName>style.visibility</p:attrName>
                                        </p:attrNameLst>
                                      </p:cBhvr>
                                      <p:to>
                                        <p:strVal val="visible"/>
                                      </p:to>
                                    </p:set>
                                    <p:animEffect transition="in" filter="fade">
                                      <p:cBhvr>
                                        <p:cTn id="12" dur="1000"/>
                                        <p:tgtEl>
                                          <p:spTgt spid="77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78"/>
                                        </p:tgtEl>
                                        <p:attrNameLst>
                                          <p:attrName>style.visibility</p:attrName>
                                        </p:attrNameLst>
                                      </p:cBhvr>
                                      <p:to>
                                        <p:strVal val="visible"/>
                                      </p:to>
                                    </p:set>
                                    <p:animEffect transition="in" filter="fade">
                                      <p:cBhvr>
                                        <p:cTn id="17" dur="1000"/>
                                        <p:tgtEl>
                                          <p:spTgt spid="77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79"/>
                                        </p:tgtEl>
                                        <p:attrNameLst>
                                          <p:attrName>style.visibility</p:attrName>
                                        </p:attrNameLst>
                                      </p:cBhvr>
                                      <p:to>
                                        <p:strVal val="visible"/>
                                      </p:to>
                                    </p:set>
                                    <p:animEffect transition="in" filter="fade">
                                      <p:cBhvr>
                                        <p:cTn id="22" dur="1000"/>
                                        <p:tgtEl>
                                          <p:spTgt spid="77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80"/>
                                        </p:tgtEl>
                                        <p:attrNameLst>
                                          <p:attrName>style.visibility</p:attrName>
                                        </p:attrNameLst>
                                      </p:cBhvr>
                                      <p:to>
                                        <p:strVal val="visible"/>
                                      </p:to>
                                    </p:set>
                                    <p:animEffect transition="in" filter="fade">
                                      <p:cBhvr>
                                        <p:cTn id="27" dur="1000"/>
                                        <p:tgtEl>
                                          <p:spTgt spid="7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59"/>
          <p:cNvSpPr txBox="1"/>
          <p:nvPr/>
        </p:nvSpPr>
        <p:spPr>
          <a:xfrm>
            <a:off x="806250" y="376575"/>
            <a:ext cx="7531500" cy="5694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2500">
                <a:solidFill>
                  <a:srgbClr val="0000FF"/>
                </a:solidFill>
                <a:latin typeface="Karla Medium"/>
                <a:ea typeface="Karla Medium"/>
                <a:cs typeface="Karla Medium"/>
                <a:sym typeface="Karla Medium"/>
              </a:rPr>
              <a:t>Step 3 : Generate Question</a:t>
            </a:r>
            <a:endParaRPr sz="2500">
              <a:solidFill>
                <a:srgbClr val="0000FF"/>
              </a:solidFill>
              <a:latin typeface="Karla Medium"/>
              <a:ea typeface="Karla Medium"/>
              <a:cs typeface="Karla Medium"/>
              <a:sym typeface="Karla Medium"/>
            </a:endParaRPr>
          </a:p>
        </p:txBody>
      </p:sp>
      <p:pic>
        <p:nvPicPr>
          <p:cNvPr id="786" name="Google Shape;786;p59"/>
          <p:cNvPicPr preferRelativeResize="0"/>
          <p:nvPr/>
        </p:nvPicPr>
        <p:blipFill>
          <a:blip r:embed="rId3">
            <a:alphaModFix/>
          </a:blip>
          <a:stretch>
            <a:fillRect/>
          </a:stretch>
        </p:blipFill>
        <p:spPr>
          <a:xfrm>
            <a:off x="479325" y="1466213"/>
            <a:ext cx="8185349" cy="2468213"/>
          </a:xfrm>
          <a:prstGeom prst="rect">
            <a:avLst/>
          </a:prstGeom>
          <a:noFill/>
          <a:ln>
            <a:noFill/>
          </a:ln>
        </p:spPr>
      </p:pic>
      <p:sp>
        <p:nvSpPr>
          <p:cNvPr id="787" name="Google Shape;787;p59"/>
          <p:cNvSpPr/>
          <p:nvPr/>
        </p:nvSpPr>
        <p:spPr>
          <a:xfrm>
            <a:off x="615375" y="3324900"/>
            <a:ext cx="3297300" cy="609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9"/>
          <p:cNvSpPr/>
          <p:nvPr/>
        </p:nvSpPr>
        <p:spPr>
          <a:xfrm>
            <a:off x="4592400" y="3269800"/>
            <a:ext cx="3361800" cy="664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6"/>
                                        </p:tgtEl>
                                        <p:attrNameLst>
                                          <p:attrName>style.visibility</p:attrName>
                                        </p:attrNameLst>
                                      </p:cBhvr>
                                      <p:to>
                                        <p:strVal val="visible"/>
                                      </p:to>
                                    </p:set>
                                    <p:animEffect transition="in" filter="fade">
                                      <p:cBhvr>
                                        <p:cTn id="7" dur="1000"/>
                                        <p:tgtEl>
                                          <p:spTgt spid="78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1000"/>
                                          </p:stCondLst>
                                        </p:cTn>
                                        <p:tgtEl>
                                          <p:spTgt spid="787"/>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0"/>
                                  </p:stCondLst>
                                  <p:childTnLst>
                                    <p:set>
                                      <p:cBhvr>
                                        <p:cTn id="15" dur="1" fill="hold">
                                          <p:stCondLst>
                                            <p:cond delay="1000"/>
                                          </p:stCondLst>
                                        </p:cTn>
                                        <p:tgtEl>
                                          <p:spTgt spid="7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60"/>
          <p:cNvSpPr txBox="1"/>
          <p:nvPr/>
        </p:nvSpPr>
        <p:spPr>
          <a:xfrm>
            <a:off x="806250" y="376575"/>
            <a:ext cx="7531500" cy="5079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2100">
                <a:solidFill>
                  <a:srgbClr val="0000FF"/>
                </a:solidFill>
                <a:latin typeface="Karla Medium"/>
                <a:ea typeface="Karla Medium"/>
                <a:cs typeface="Karla Medium"/>
                <a:sym typeface="Karla Medium"/>
              </a:rPr>
              <a:t>Step 3 : Generate Question using T5 Transformer Model</a:t>
            </a:r>
            <a:endParaRPr sz="2100">
              <a:solidFill>
                <a:srgbClr val="0000FF"/>
              </a:solidFill>
              <a:latin typeface="Karla Medium"/>
              <a:ea typeface="Karla Medium"/>
              <a:cs typeface="Karla Medium"/>
              <a:sym typeface="Karla Medium"/>
            </a:endParaRPr>
          </a:p>
        </p:txBody>
      </p:sp>
      <p:pic>
        <p:nvPicPr>
          <p:cNvPr id="794" name="Google Shape;794;p60"/>
          <p:cNvPicPr preferRelativeResize="0"/>
          <p:nvPr/>
        </p:nvPicPr>
        <p:blipFill>
          <a:blip r:embed="rId3">
            <a:alphaModFix/>
          </a:blip>
          <a:stretch>
            <a:fillRect/>
          </a:stretch>
        </p:blipFill>
        <p:spPr>
          <a:xfrm>
            <a:off x="615375" y="1182900"/>
            <a:ext cx="8036724" cy="1462300"/>
          </a:xfrm>
          <a:prstGeom prst="rect">
            <a:avLst/>
          </a:prstGeom>
          <a:noFill/>
          <a:ln>
            <a:noFill/>
          </a:ln>
        </p:spPr>
      </p:pic>
      <p:sp>
        <p:nvSpPr>
          <p:cNvPr id="795" name="Google Shape;795;p60"/>
          <p:cNvSpPr/>
          <p:nvPr/>
        </p:nvSpPr>
        <p:spPr>
          <a:xfrm>
            <a:off x="2130875" y="1221575"/>
            <a:ext cx="3223800" cy="1423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0"/>
          <p:cNvSpPr/>
          <p:nvPr/>
        </p:nvSpPr>
        <p:spPr>
          <a:xfrm>
            <a:off x="6864925" y="1368525"/>
            <a:ext cx="1566600" cy="8172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7" name="Google Shape;797;p60"/>
          <p:cNvPicPr preferRelativeResize="0"/>
          <p:nvPr/>
        </p:nvPicPr>
        <p:blipFill>
          <a:blip r:embed="rId4">
            <a:alphaModFix/>
          </a:blip>
          <a:stretch>
            <a:fillRect/>
          </a:stretch>
        </p:blipFill>
        <p:spPr>
          <a:xfrm>
            <a:off x="2803575" y="3045970"/>
            <a:ext cx="3660326" cy="1088205"/>
          </a:xfrm>
          <a:prstGeom prst="rect">
            <a:avLst/>
          </a:prstGeom>
          <a:noFill/>
          <a:ln>
            <a:noFill/>
          </a:ln>
        </p:spPr>
      </p:pic>
      <p:pic>
        <p:nvPicPr>
          <p:cNvPr id="798" name="Google Shape;798;p60"/>
          <p:cNvPicPr preferRelativeResize="0"/>
          <p:nvPr/>
        </p:nvPicPr>
        <p:blipFill>
          <a:blip r:embed="rId5">
            <a:alphaModFix/>
          </a:blip>
          <a:stretch>
            <a:fillRect/>
          </a:stretch>
        </p:blipFill>
        <p:spPr>
          <a:xfrm>
            <a:off x="1922849" y="4134175"/>
            <a:ext cx="5421781" cy="572200"/>
          </a:xfrm>
          <a:prstGeom prst="rect">
            <a:avLst/>
          </a:prstGeom>
          <a:noFill/>
          <a:ln>
            <a:noFill/>
          </a:ln>
        </p:spPr>
      </p:pic>
      <p:sp>
        <p:nvSpPr>
          <p:cNvPr id="799" name="Google Shape;799;p60"/>
          <p:cNvSpPr/>
          <p:nvPr/>
        </p:nvSpPr>
        <p:spPr>
          <a:xfrm>
            <a:off x="4711825" y="2663600"/>
            <a:ext cx="597000" cy="450000"/>
          </a:xfrm>
          <a:prstGeom prst="downArrow">
            <a:avLst>
              <a:gd name="adj1" fmla="val 50000"/>
              <a:gd name="adj2" fmla="val 50000"/>
            </a:avLst>
          </a:prstGeom>
          <a:solidFill>
            <a:srgbClr val="6D9EEB"/>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93"/>
                                        </p:tgtEl>
                                        <p:attrNameLst>
                                          <p:attrName>style.visibility</p:attrName>
                                        </p:attrNameLst>
                                      </p:cBhvr>
                                      <p:to>
                                        <p:strVal val="visible"/>
                                      </p:to>
                                    </p:set>
                                    <p:animEffect transition="in" filter="fade">
                                      <p:cBhvr>
                                        <p:cTn id="7" dur="1000"/>
                                        <p:tgtEl>
                                          <p:spTgt spid="79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1000"/>
                                          </p:stCondLst>
                                        </p:cTn>
                                        <p:tgtEl>
                                          <p:spTgt spid="79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0"/>
                                  </p:stCondLst>
                                  <p:childTnLst>
                                    <p:set>
                                      <p:cBhvr>
                                        <p:cTn id="15" dur="1" fill="hold">
                                          <p:stCondLst>
                                            <p:cond delay="1000"/>
                                          </p:stCondLst>
                                        </p:cTn>
                                        <p:tgtEl>
                                          <p:spTgt spid="79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99"/>
                                        </p:tgtEl>
                                        <p:attrNameLst>
                                          <p:attrName>style.visibility</p:attrName>
                                        </p:attrNameLst>
                                      </p:cBhvr>
                                      <p:to>
                                        <p:strVal val="visible"/>
                                      </p:to>
                                    </p:set>
                                    <p:animEffect transition="in" filter="fade">
                                      <p:cBhvr>
                                        <p:cTn id="20" dur="1000"/>
                                        <p:tgtEl>
                                          <p:spTgt spid="79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97"/>
                                        </p:tgtEl>
                                        <p:attrNameLst>
                                          <p:attrName>style.visibility</p:attrName>
                                        </p:attrNameLst>
                                      </p:cBhvr>
                                      <p:to>
                                        <p:strVal val="visible"/>
                                      </p:to>
                                    </p:set>
                                    <p:animEffect transition="in" filter="fade">
                                      <p:cBhvr>
                                        <p:cTn id="25" dur="1000"/>
                                        <p:tgtEl>
                                          <p:spTgt spid="79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98"/>
                                        </p:tgtEl>
                                        <p:attrNameLst>
                                          <p:attrName>style.visibility</p:attrName>
                                        </p:attrNameLst>
                                      </p:cBhvr>
                                      <p:to>
                                        <p:strVal val="visible"/>
                                      </p:to>
                                    </p:set>
                                    <p:animEffect transition="in" filter="fade">
                                      <p:cBhvr>
                                        <p:cTn id="30" dur="1000"/>
                                        <p:tgtEl>
                                          <p:spTgt spid="7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61"/>
          <p:cNvSpPr txBox="1"/>
          <p:nvPr/>
        </p:nvSpPr>
        <p:spPr>
          <a:xfrm>
            <a:off x="806250" y="376575"/>
            <a:ext cx="7531500" cy="5079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2100">
                <a:solidFill>
                  <a:srgbClr val="0000FF"/>
                </a:solidFill>
                <a:latin typeface="Karla Medium"/>
                <a:ea typeface="Karla Medium"/>
                <a:cs typeface="Karla Medium"/>
                <a:sym typeface="Karla Medium"/>
              </a:rPr>
              <a:t>Step 3 : Generate MCQ from Any Content</a:t>
            </a:r>
            <a:endParaRPr sz="2100">
              <a:solidFill>
                <a:srgbClr val="0000FF"/>
              </a:solidFill>
              <a:latin typeface="Karla Medium"/>
              <a:ea typeface="Karla Medium"/>
              <a:cs typeface="Karla Medium"/>
              <a:sym typeface="Karla Medium"/>
            </a:endParaRPr>
          </a:p>
        </p:txBody>
      </p:sp>
      <p:pic>
        <p:nvPicPr>
          <p:cNvPr id="805" name="Google Shape;805;p61"/>
          <p:cNvPicPr preferRelativeResize="0"/>
          <p:nvPr/>
        </p:nvPicPr>
        <p:blipFill>
          <a:blip r:embed="rId3">
            <a:alphaModFix/>
          </a:blip>
          <a:stretch>
            <a:fillRect/>
          </a:stretch>
        </p:blipFill>
        <p:spPr>
          <a:xfrm>
            <a:off x="643000" y="1037588"/>
            <a:ext cx="2061075" cy="2054908"/>
          </a:xfrm>
          <a:prstGeom prst="rect">
            <a:avLst/>
          </a:prstGeom>
          <a:noFill/>
          <a:ln>
            <a:noFill/>
          </a:ln>
        </p:spPr>
      </p:pic>
      <p:pic>
        <p:nvPicPr>
          <p:cNvPr id="806" name="Google Shape;806;p61"/>
          <p:cNvPicPr preferRelativeResize="0"/>
          <p:nvPr/>
        </p:nvPicPr>
        <p:blipFill>
          <a:blip r:embed="rId4">
            <a:alphaModFix/>
          </a:blip>
          <a:stretch>
            <a:fillRect/>
          </a:stretch>
        </p:blipFill>
        <p:spPr>
          <a:xfrm>
            <a:off x="2773825" y="1843350"/>
            <a:ext cx="1083825" cy="443375"/>
          </a:xfrm>
          <a:prstGeom prst="rect">
            <a:avLst/>
          </a:prstGeom>
          <a:noFill/>
          <a:ln>
            <a:noFill/>
          </a:ln>
        </p:spPr>
      </p:pic>
      <p:pic>
        <p:nvPicPr>
          <p:cNvPr id="807" name="Google Shape;807;p61"/>
          <p:cNvPicPr preferRelativeResize="0"/>
          <p:nvPr/>
        </p:nvPicPr>
        <p:blipFill>
          <a:blip r:embed="rId5">
            <a:alphaModFix/>
          </a:blip>
          <a:stretch>
            <a:fillRect/>
          </a:stretch>
        </p:blipFill>
        <p:spPr>
          <a:xfrm>
            <a:off x="3927400" y="1139125"/>
            <a:ext cx="2009850" cy="1579575"/>
          </a:xfrm>
          <a:prstGeom prst="rect">
            <a:avLst/>
          </a:prstGeom>
          <a:noFill/>
          <a:ln>
            <a:noFill/>
          </a:ln>
        </p:spPr>
      </p:pic>
      <p:pic>
        <p:nvPicPr>
          <p:cNvPr id="808" name="Google Shape;808;p61"/>
          <p:cNvPicPr preferRelativeResize="0"/>
          <p:nvPr/>
        </p:nvPicPr>
        <p:blipFill>
          <a:blip r:embed="rId6">
            <a:alphaModFix/>
          </a:blip>
          <a:stretch>
            <a:fillRect/>
          </a:stretch>
        </p:blipFill>
        <p:spPr>
          <a:xfrm>
            <a:off x="2773825" y="3503975"/>
            <a:ext cx="1923250" cy="1350500"/>
          </a:xfrm>
          <a:prstGeom prst="rect">
            <a:avLst/>
          </a:prstGeom>
          <a:noFill/>
          <a:ln>
            <a:noFill/>
          </a:ln>
        </p:spPr>
      </p:pic>
      <p:cxnSp>
        <p:nvCxnSpPr>
          <p:cNvPr id="809" name="Google Shape;809;p61"/>
          <p:cNvCxnSpPr>
            <a:stCxn id="807" idx="2"/>
            <a:endCxn id="808" idx="0"/>
          </p:cNvCxnSpPr>
          <p:nvPr/>
        </p:nvCxnSpPr>
        <p:spPr>
          <a:xfrm flipH="1">
            <a:off x="3735325" y="2718700"/>
            <a:ext cx="1197000" cy="785400"/>
          </a:xfrm>
          <a:prstGeom prst="straightConnector1">
            <a:avLst/>
          </a:prstGeom>
          <a:noFill/>
          <a:ln w="28575" cap="flat" cmpd="sng">
            <a:solidFill>
              <a:srgbClr val="35F1B8"/>
            </a:solidFill>
            <a:prstDash val="solid"/>
            <a:round/>
            <a:headEnd type="none" w="med" len="med"/>
            <a:tailEnd type="triangle" w="med" len="med"/>
          </a:ln>
        </p:spPr>
      </p:cxnSp>
      <p:cxnSp>
        <p:nvCxnSpPr>
          <p:cNvPr id="810" name="Google Shape;810;p61"/>
          <p:cNvCxnSpPr>
            <a:stCxn id="805" idx="2"/>
            <a:endCxn id="808" idx="0"/>
          </p:cNvCxnSpPr>
          <p:nvPr/>
        </p:nvCxnSpPr>
        <p:spPr>
          <a:xfrm>
            <a:off x="1673537" y="3092496"/>
            <a:ext cx="2061900" cy="411600"/>
          </a:xfrm>
          <a:prstGeom prst="straightConnector1">
            <a:avLst/>
          </a:prstGeom>
          <a:noFill/>
          <a:ln w="28575" cap="flat" cmpd="sng">
            <a:solidFill>
              <a:srgbClr val="42FFB7"/>
            </a:solidFill>
            <a:prstDash val="solid"/>
            <a:round/>
            <a:headEnd type="none" w="med" len="med"/>
            <a:tailEnd type="triangle" w="med" len="med"/>
          </a:ln>
        </p:spPr>
      </p:cxnSp>
      <p:sp>
        <p:nvSpPr>
          <p:cNvPr id="811" name="Google Shape;811;p61"/>
          <p:cNvSpPr txBox="1"/>
          <p:nvPr/>
        </p:nvSpPr>
        <p:spPr>
          <a:xfrm>
            <a:off x="3488100" y="2654425"/>
            <a:ext cx="10839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Karla"/>
                <a:ea typeface="Karla"/>
                <a:cs typeface="Karla"/>
                <a:sym typeface="Karla"/>
              </a:rPr>
              <a:t>Pick a Keyword Eg: </a:t>
            </a:r>
            <a:r>
              <a:rPr lang="en" sz="1100" b="1">
                <a:latin typeface="Karla"/>
                <a:ea typeface="Karla"/>
                <a:cs typeface="Karla"/>
                <a:sym typeface="Karla"/>
              </a:rPr>
              <a:t>Amazon</a:t>
            </a:r>
            <a:endParaRPr sz="1100" b="1">
              <a:latin typeface="Karla"/>
              <a:ea typeface="Karla"/>
              <a:cs typeface="Karla"/>
              <a:sym typeface="Karla"/>
            </a:endParaRPr>
          </a:p>
        </p:txBody>
      </p:sp>
      <p:pic>
        <p:nvPicPr>
          <p:cNvPr id="812" name="Google Shape;812;p61"/>
          <p:cNvPicPr preferRelativeResize="0"/>
          <p:nvPr/>
        </p:nvPicPr>
        <p:blipFill>
          <a:blip r:embed="rId7">
            <a:alphaModFix/>
          </a:blip>
          <a:stretch>
            <a:fillRect/>
          </a:stretch>
        </p:blipFill>
        <p:spPr>
          <a:xfrm>
            <a:off x="4849600" y="3728900"/>
            <a:ext cx="1195050" cy="759425"/>
          </a:xfrm>
          <a:prstGeom prst="rect">
            <a:avLst/>
          </a:prstGeom>
          <a:noFill/>
          <a:ln>
            <a:noFill/>
          </a:ln>
        </p:spPr>
      </p:pic>
      <p:pic>
        <p:nvPicPr>
          <p:cNvPr id="813" name="Google Shape;813;p61"/>
          <p:cNvPicPr preferRelativeResize="0"/>
          <p:nvPr/>
        </p:nvPicPr>
        <p:blipFill>
          <a:blip r:embed="rId8">
            <a:alphaModFix/>
          </a:blip>
          <a:stretch>
            <a:fillRect/>
          </a:stretch>
        </p:blipFill>
        <p:spPr>
          <a:xfrm>
            <a:off x="6044650" y="2617675"/>
            <a:ext cx="2730900" cy="2236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5"/>
                                        </p:tgtEl>
                                        <p:attrNameLst>
                                          <p:attrName>style.visibility</p:attrName>
                                        </p:attrNameLst>
                                      </p:cBhvr>
                                      <p:to>
                                        <p:strVal val="visible"/>
                                      </p:to>
                                    </p:set>
                                    <p:animEffect transition="in" filter="fade">
                                      <p:cBhvr>
                                        <p:cTn id="7" dur="1000"/>
                                        <p:tgtEl>
                                          <p:spTgt spid="80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6"/>
                                        </p:tgtEl>
                                        <p:attrNameLst>
                                          <p:attrName>style.visibility</p:attrName>
                                        </p:attrNameLst>
                                      </p:cBhvr>
                                      <p:to>
                                        <p:strVal val="visible"/>
                                      </p:to>
                                    </p:set>
                                    <p:animEffect transition="in" filter="fade">
                                      <p:cBhvr>
                                        <p:cTn id="12" dur="1000"/>
                                        <p:tgtEl>
                                          <p:spTgt spid="80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7"/>
                                        </p:tgtEl>
                                        <p:attrNameLst>
                                          <p:attrName>style.visibility</p:attrName>
                                        </p:attrNameLst>
                                      </p:cBhvr>
                                      <p:to>
                                        <p:strVal val="visible"/>
                                      </p:to>
                                    </p:set>
                                    <p:animEffect transition="in" filter="fade">
                                      <p:cBhvr>
                                        <p:cTn id="17" dur="1000"/>
                                        <p:tgtEl>
                                          <p:spTgt spid="80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11"/>
                                        </p:tgtEl>
                                        <p:attrNameLst>
                                          <p:attrName>style.visibility</p:attrName>
                                        </p:attrNameLst>
                                      </p:cBhvr>
                                      <p:to>
                                        <p:strVal val="visible"/>
                                      </p:to>
                                    </p:set>
                                    <p:animEffect transition="in" filter="fade">
                                      <p:cBhvr>
                                        <p:cTn id="22" dur="1000"/>
                                        <p:tgtEl>
                                          <p:spTgt spid="8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09"/>
                                        </p:tgtEl>
                                        <p:attrNameLst>
                                          <p:attrName>style.visibility</p:attrName>
                                        </p:attrNameLst>
                                      </p:cBhvr>
                                      <p:to>
                                        <p:strVal val="visible"/>
                                      </p:to>
                                    </p:set>
                                    <p:animEffect transition="in" filter="fade">
                                      <p:cBhvr>
                                        <p:cTn id="27" dur="1000"/>
                                        <p:tgtEl>
                                          <p:spTgt spid="80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10"/>
                                        </p:tgtEl>
                                        <p:attrNameLst>
                                          <p:attrName>style.visibility</p:attrName>
                                        </p:attrNameLst>
                                      </p:cBhvr>
                                      <p:to>
                                        <p:strVal val="visible"/>
                                      </p:to>
                                    </p:set>
                                    <p:animEffect transition="in" filter="fade">
                                      <p:cBhvr>
                                        <p:cTn id="32" dur="1000"/>
                                        <p:tgtEl>
                                          <p:spTgt spid="8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08"/>
                                        </p:tgtEl>
                                        <p:attrNameLst>
                                          <p:attrName>style.visibility</p:attrName>
                                        </p:attrNameLst>
                                      </p:cBhvr>
                                      <p:to>
                                        <p:strVal val="visible"/>
                                      </p:to>
                                    </p:set>
                                    <p:animEffect transition="in" filter="fade">
                                      <p:cBhvr>
                                        <p:cTn id="37" dur="1000"/>
                                        <p:tgtEl>
                                          <p:spTgt spid="80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12"/>
                                        </p:tgtEl>
                                        <p:attrNameLst>
                                          <p:attrName>style.visibility</p:attrName>
                                        </p:attrNameLst>
                                      </p:cBhvr>
                                      <p:to>
                                        <p:strVal val="visible"/>
                                      </p:to>
                                    </p:set>
                                    <p:animEffect transition="in" filter="fade">
                                      <p:cBhvr>
                                        <p:cTn id="42" dur="1000"/>
                                        <p:tgtEl>
                                          <p:spTgt spid="8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13"/>
                                        </p:tgtEl>
                                        <p:attrNameLst>
                                          <p:attrName>style.visibility</p:attrName>
                                        </p:attrNameLst>
                                      </p:cBhvr>
                                      <p:to>
                                        <p:strVal val="visible"/>
                                      </p:to>
                                    </p:set>
                                    <p:animEffect transition="in" filter="fade">
                                      <p:cBhvr>
                                        <p:cTn id="47" dur="1000"/>
                                        <p:tgtEl>
                                          <p:spTgt spid="8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62"/>
          <p:cNvSpPr txBox="1"/>
          <p:nvPr/>
        </p:nvSpPr>
        <p:spPr>
          <a:xfrm>
            <a:off x="806250" y="330650"/>
            <a:ext cx="7531500" cy="5079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2100">
                <a:solidFill>
                  <a:srgbClr val="0000FF"/>
                </a:solidFill>
                <a:latin typeface="Karla Medium"/>
                <a:ea typeface="Karla Medium"/>
                <a:cs typeface="Karla Medium"/>
                <a:sym typeface="Karla Medium"/>
              </a:rPr>
              <a:t>Step 4 : Generate Wrong Choices for MCQ Option</a:t>
            </a:r>
            <a:endParaRPr sz="2100">
              <a:solidFill>
                <a:srgbClr val="0000FF"/>
              </a:solidFill>
              <a:latin typeface="Karla Medium"/>
              <a:ea typeface="Karla Medium"/>
              <a:cs typeface="Karla Medium"/>
              <a:sym typeface="Karla Medium"/>
            </a:endParaRPr>
          </a:p>
        </p:txBody>
      </p:sp>
      <p:pic>
        <p:nvPicPr>
          <p:cNvPr id="819" name="Google Shape;819;p62"/>
          <p:cNvPicPr preferRelativeResize="0"/>
          <p:nvPr/>
        </p:nvPicPr>
        <p:blipFill>
          <a:blip r:embed="rId3">
            <a:alphaModFix/>
          </a:blip>
          <a:stretch>
            <a:fillRect/>
          </a:stretch>
        </p:blipFill>
        <p:spPr>
          <a:xfrm>
            <a:off x="870688" y="902850"/>
            <a:ext cx="7402625" cy="3008300"/>
          </a:xfrm>
          <a:prstGeom prst="rect">
            <a:avLst/>
          </a:prstGeom>
          <a:noFill/>
          <a:ln>
            <a:noFill/>
          </a:ln>
        </p:spPr>
      </p:pic>
      <p:pic>
        <p:nvPicPr>
          <p:cNvPr id="820" name="Google Shape;820;p62"/>
          <p:cNvPicPr preferRelativeResize="0"/>
          <p:nvPr/>
        </p:nvPicPr>
        <p:blipFill>
          <a:blip r:embed="rId4">
            <a:alphaModFix/>
          </a:blip>
          <a:stretch>
            <a:fillRect/>
          </a:stretch>
        </p:blipFill>
        <p:spPr>
          <a:xfrm>
            <a:off x="1193888" y="4039175"/>
            <a:ext cx="6756230" cy="762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
                                        </p:tgtEl>
                                        <p:attrNameLst>
                                          <p:attrName>style.visibility</p:attrName>
                                        </p:attrNameLst>
                                      </p:cBhvr>
                                      <p:to>
                                        <p:strVal val="visible"/>
                                      </p:to>
                                    </p:set>
                                    <p:animEffect transition="in" filter="fade">
                                      <p:cBhvr>
                                        <p:cTn id="7" dur="1000"/>
                                        <p:tgtEl>
                                          <p:spTgt spid="8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20"/>
                                        </p:tgtEl>
                                        <p:attrNameLst>
                                          <p:attrName>style.visibility</p:attrName>
                                        </p:attrNameLst>
                                      </p:cBhvr>
                                      <p:to>
                                        <p:strVal val="visible"/>
                                      </p:to>
                                    </p:set>
                                    <p:animEffect transition="in" filter="fade">
                                      <p:cBhvr>
                                        <p:cTn id="12" dur="1000"/>
                                        <p:tgtEl>
                                          <p:spTgt spid="8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65"/>
          <p:cNvSpPr txBox="1">
            <a:spLocks noGrp="1"/>
          </p:cNvSpPr>
          <p:nvPr>
            <p:ph type="title"/>
          </p:nvPr>
        </p:nvSpPr>
        <p:spPr>
          <a:xfrm>
            <a:off x="720000" y="389925"/>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sz="2100" b="0">
                <a:solidFill>
                  <a:srgbClr val="0000FF"/>
                </a:solidFill>
                <a:latin typeface="Karla Medium"/>
                <a:ea typeface="Karla Medium"/>
                <a:cs typeface="Karla Medium"/>
                <a:sym typeface="Karla Medium"/>
              </a:rPr>
              <a:t>4.1 : What is WordNet?</a:t>
            </a:r>
            <a:endParaRPr/>
          </a:p>
        </p:txBody>
      </p:sp>
      <p:sp>
        <p:nvSpPr>
          <p:cNvPr id="838" name="Google Shape;838;p65"/>
          <p:cNvSpPr txBox="1"/>
          <p:nvPr/>
        </p:nvSpPr>
        <p:spPr>
          <a:xfrm>
            <a:off x="376575" y="1157300"/>
            <a:ext cx="5465100" cy="314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u="sng">
                <a:solidFill>
                  <a:schemeClr val="hlink"/>
                </a:solidFill>
                <a:latin typeface="Karla"/>
                <a:ea typeface="Karla"/>
                <a:cs typeface="Karla"/>
                <a:sym typeface="Karla"/>
                <a:hlinkClick r:id="rId3"/>
              </a:rPr>
              <a:t>https://wordnet.princeton.edu/</a:t>
            </a:r>
            <a:endParaRPr sz="1600">
              <a:latin typeface="Karla"/>
              <a:ea typeface="Karla"/>
              <a:cs typeface="Karla"/>
              <a:sym typeface="Karla"/>
            </a:endParaRPr>
          </a:p>
          <a:p>
            <a:pPr marL="0" lvl="0" indent="0" algn="l" rtl="0">
              <a:spcBef>
                <a:spcPts val="0"/>
              </a:spcBef>
              <a:spcAft>
                <a:spcPts val="0"/>
              </a:spcAft>
              <a:buNone/>
            </a:pP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b="1">
                <a:latin typeface="Karla"/>
                <a:ea typeface="Karla"/>
                <a:cs typeface="Karla"/>
                <a:sym typeface="Karla"/>
              </a:rPr>
              <a:t>WordNet</a:t>
            </a:r>
            <a:r>
              <a:rPr lang="en" sz="1600">
                <a:latin typeface="Karla"/>
                <a:ea typeface="Karla"/>
                <a:cs typeface="Karla"/>
                <a:sym typeface="Karla"/>
              </a:rPr>
              <a:t>@ is a large lexical database of English.</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Similar to </a:t>
            </a:r>
            <a:r>
              <a:rPr lang="en" sz="1600" b="1">
                <a:latin typeface="Karla"/>
                <a:ea typeface="Karla"/>
                <a:cs typeface="Karla"/>
                <a:sym typeface="Karla"/>
              </a:rPr>
              <a:t>thesaurus </a:t>
            </a:r>
            <a:r>
              <a:rPr lang="en" sz="1600">
                <a:latin typeface="Karla"/>
                <a:ea typeface="Karla"/>
                <a:cs typeface="Karla"/>
                <a:sym typeface="Karla"/>
              </a:rPr>
              <a:t>but captures even broader</a:t>
            </a:r>
            <a:endParaRPr sz="1600">
              <a:latin typeface="Karla"/>
              <a:ea typeface="Karla"/>
              <a:cs typeface="Karla"/>
              <a:sym typeface="Karla"/>
            </a:endParaRPr>
          </a:p>
          <a:p>
            <a:pPr marL="457200" lvl="0" indent="0" algn="l" rtl="0">
              <a:spcBef>
                <a:spcPts val="0"/>
              </a:spcBef>
              <a:spcAft>
                <a:spcPts val="0"/>
              </a:spcAft>
              <a:buNone/>
            </a:pPr>
            <a:r>
              <a:rPr lang="en" sz="1600">
                <a:latin typeface="Karla"/>
                <a:ea typeface="Karla"/>
                <a:cs typeface="Karla"/>
                <a:sym typeface="Karla"/>
              </a:rPr>
              <a:t>relationships between words.</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WordNet is also free and publicly available for</a:t>
            </a:r>
            <a:endParaRPr sz="1600">
              <a:latin typeface="Karla"/>
              <a:ea typeface="Karla"/>
              <a:cs typeface="Karla"/>
              <a:sym typeface="Karla"/>
            </a:endParaRPr>
          </a:p>
          <a:p>
            <a:pPr marL="457200" lvl="0" indent="0" algn="l" rtl="0">
              <a:spcBef>
                <a:spcPts val="0"/>
              </a:spcBef>
              <a:spcAft>
                <a:spcPts val="0"/>
              </a:spcAft>
              <a:buNone/>
            </a:pPr>
            <a:r>
              <a:rPr lang="en" sz="1600">
                <a:latin typeface="Karla"/>
                <a:ea typeface="Karla"/>
                <a:cs typeface="Karla"/>
                <a:sym typeface="Karla"/>
              </a:rPr>
              <a:t>download.</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WordNet labels the </a:t>
            </a:r>
            <a:r>
              <a:rPr lang="en" sz="1600" b="1">
                <a:latin typeface="Karla"/>
                <a:ea typeface="Karla"/>
                <a:cs typeface="Karla"/>
                <a:sym typeface="Karla"/>
              </a:rPr>
              <a:t>semantic relations </a:t>
            </a:r>
            <a:r>
              <a:rPr lang="en" sz="1600">
                <a:latin typeface="Karla"/>
                <a:ea typeface="Karla"/>
                <a:cs typeface="Karla"/>
                <a:sym typeface="Karla"/>
              </a:rPr>
              <a:t>among words. Eg: Synonyms - </a:t>
            </a:r>
            <a:r>
              <a:rPr lang="en" sz="1600" b="1">
                <a:latin typeface="Karla"/>
                <a:ea typeface="Karla"/>
                <a:cs typeface="Karla"/>
                <a:sym typeface="Karla"/>
              </a:rPr>
              <a:t>Car and Automobile</a:t>
            </a:r>
            <a:endParaRPr sz="1600" b="1">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WordNet also captures the </a:t>
            </a:r>
            <a:r>
              <a:rPr lang="en" sz="1600" b="1">
                <a:latin typeface="Karla"/>
                <a:ea typeface="Karla"/>
                <a:cs typeface="Karla"/>
                <a:sym typeface="Karla"/>
              </a:rPr>
              <a:t>different senses </a:t>
            </a:r>
            <a:r>
              <a:rPr lang="en" sz="1600">
                <a:latin typeface="Karla"/>
                <a:ea typeface="Karla"/>
                <a:cs typeface="Karla"/>
                <a:sym typeface="Karla"/>
              </a:rPr>
              <a:t>of a word. Eg: </a:t>
            </a:r>
            <a:r>
              <a:rPr lang="en" sz="1600" b="1">
                <a:latin typeface="Karla"/>
                <a:ea typeface="Karla"/>
                <a:cs typeface="Karla"/>
                <a:sym typeface="Karla"/>
              </a:rPr>
              <a:t>Mouse </a:t>
            </a:r>
            <a:r>
              <a:rPr lang="en" sz="1600">
                <a:latin typeface="Karla"/>
                <a:ea typeface="Karla"/>
                <a:cs typeface="Karla"/>
                <a:sym typeface="Karla"/>
              </a:rPr>
              <a:t>could mean an </a:t>
            </a:r>
            <a:r>
              <a:rPr lang="en" sz="1600" b="1">
                <a:latin typeface="Karla"/>
                <a:ea typeface="Karla"/>
                <a:cs typeface="Karla"/>
                <a:sym typeface="Karla"/>
              </a:rPr>
              <a:t>animal</a:t>
            </a:r>
            <a:r>
              <a:rPr lang="en" sz="1600">
                <a:latin typeface="Karla"/>
                <a:ea typeface="Karla"/>
                <a:cs typeface="Karla"/>
                <a:sym typeface="Karla"/>
              </a:rPr>
              <a:t> or </a:t>
            </a:r>
            <a:r>
              <a:rPr lang="en" sz="1600" b="1">
                <a:latin typeface="Karla"/>
                <a:ea typeface="Karla"/>
                <a:cs typeface="Karla"/>
                <a:sym typeface="Karla"/>
              </a:rPr>
              <a:t>computer mouse</a:t>
            </a:r>
            <a:r>
              <a:rPr lang="en" sz="1600">
                <a:latin typeface="Karla"/>
                <a:ea typeface="Karla"/>
                <a:cs typeface="Karla"/>
                <a:sym typeface="Karla"/>
              </a:rPr>
              <a:t>.</a:t>
            </a:r>
            <a:endParaRPr sz="1600">
              <a:latin typeface="Karla"/>
              <a:ea typeface="Karla"/>
              <a:cs typeface="Karla"/>
              <a:sym typeface="Karla"/>
            </a:endParaRPr>
          </a:p>
        </p:txBody>
      </p:sp>
      <p:pic>
        <p:nvPicPr>
          <p:cNvPr id="839" name="Google Shape;839;p65"/>
          <p:cNvPicPr preferRelativeResize="0"/>
          <p:nvPr/>
        </p:nvPicPr>
        <p:blipFill>
          <a:blip r:embed="rId4">
            <a:alphaModFix/>
          </a:blip>
          <a:stretch>
            <a:fillRect/>
          </a:stretch>
        </p:blipFill>
        <p:spPr>
          <a:xfrm>
            <a:off x="5933400" y="1902875"/>
            <a:ext cx="2854400" cy="17232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9"/>
                                        </p:tgtEl>
                                        <p:attrNameLst>
                                          <p:attrName>style.visibility</p:attrName>
                                        </p:attrNameLst>
                                      </p:cBhvr>
                                      <p:to>
                                        <p:strVal val="visible"/>
                                      </p:to>
                                    </p:set>
                                    <p:animEffect transition="in" filter="fade">
                                      <p:cBhvr>
                                        <p:cTn id="7" dur="1000"/>
                                        <p:tgtEl>
                                          <p:spTgt spid="8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8">
                                            <p:txEl>
                                              <p:pRg st="0" end="0"/>
                                            </p:txEl>
                                          </p:spTgt>
                                        </p:tgtEl>
                                        <p:attrNameLst>
                                          <p:attrName>style.visibility</p:attrName>
                                        </p:attrNameLst>
                                      </p:cBhvr>
                                      <p:to>
                                        <p:strVal val="visible"/>
                                      </p:to>
                                    </p:set>
                                    <p:animEffect transition="in" filter="fade">
                                      <p:cBhvr>
                                        <p:cTn id="12" dur="1000"/>
                                        <p:tgtEl>
                                          <p:spTgt spid="83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38">
                                            <p:txEl>
                                              <p:pRg st="1" end="1"/>
                                            </p:txEl>
                                          </p:spTgt>
                                        </p:tgtEl>
                                        <p:attrNameLst>
                                          <p:attrName>style.visibility</p:attrName>
                                        </p:attrNameLst>
                                      </p:cBhvr>
                                      <p:to>
                                        <p:strVal val="visible"/>
                                      </p:to>
                                    </p:set>
                                    <p:animEffect transition="in" filter="fade">
                                      <p:cBhvr>
                                        <p:cTn id="17" dur="1000"/>
                                        <p:tgtEl>
                                          <p:spTgt spid="83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38">
                                            <p:txEl>
                                              <p:pRg st="2" end="2"/>
                                            </p:txEl>
                                          </p:spTgt>
                                        </p:tgtEl>
                                        <p:attrNameLst>
                                          <p:attrName>style.visibility</p:attrName>
                                        </p:attrNameLst>
                                      </p:cBhvr>
                                      <p:to>
                                        <p:strVal val="visible"/>
                                      </p:to>
                                    </p:set>
                                    <p:animEffect transition="in" filter="fade">
                                      <p:cBhvr>
                                        <p:cTn id="22" dur="1000"/>
                                        <p:tgtEl>
                                          <p:spTgt spid="83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38">
                                            <p:txEl>
                                              <p:pRg st="3" end="3"/>
                                            </p:txEl>
                                          </p:spTgt>
                                        </p:tgtEl>
                                        <p:attrNameLst>
                                          <p:attrName>style.visibility</p:attrName>
                                        </p:attrNameLst>
                                      </p:cBhvr>
                                      <p:to>
                                        <p:strVal val="visible"/>
                                      </p:to>
                                    </p:set>
                                    <p:animEffect transition="in" filter="fade">
                                      <p:cBhvr>
                                        <p:cTn id="27" dur="1000"/>
                                        <p:tgtEl>
                                          <p:spTgt spid="83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38">
                                            <p:txEl>
                                              <p:pRg st="4" end="4"/>
                                            </p:txEl>
                                          </p:spTgt>
                                        </p:tgtEl>
                                        <p:attrNameLst>
                                          <p:attrName>style.visibility</p:attrName>
                                        </p:attrNameLst>
                                      </p:cBhvr>
                                      <p:to>
                                        <p:strVal val="visible"/>
                                      </p:to>
                                    </p:set>
                                    <p:animEffect transition="in" filter="fade">
                                      <p:cBhvr>
                                        <p:cTn id="32" dur="1000"/>
                                        <p:tgtEl>
                                          <p:spTgt spid="83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38">
                                            <p:txEl>
                                              <p:pRg st="5" end="5"/>
                                            </p:txEl>
                                          </p:spTgt>
                                        </p:tgtEl>
                                        <p:attrNameLst>
                                          <p:attrName>style.visibility</p:attrName>
                                        </p:attrNameLst>
                                      </p:cBhvr>
                                      <p:to>
                                        <p:strVal val="visible"/>
                                      </p:to>
                                    </p:set>
                                    <p:animEffect transition="in" filter="fade">
                                      <p:cBhvr>
                                        <p:cTn id="37" dur="1000"/>
                                        <p:tgtEl>
                                          <p:spTgt spid="83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38">
                                            <p:txEl>
                                              <p:pRg st="6" end="6"/>
                                            </p:txEl>
                                          </p:spTgt>
                                        </p:tgtEl>
                                        <p:attrNameLst>
                                          <p:attrName>style.visibility</p:attrName>
                                        </p:attrNameLst>
                                      </p:cBhvr>
                                      <p:to>
                                        <p:strVal val="visible"/>
                                      </p:to>
                                    </p:set>
                                    <p:animEffect transition="in" filter="fade">
                                      <p:cBhvr>
                                        <p:cTn id="42" dur="1000"/>
                                        <p:tgtEl>
                                          <p:spTgt spid="83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38">
                                            <p:txEl>
                                              <p:pRg st="7" end="7"/>
                                            </p:txEl>
                                          </p:spTgt>
                                        </p:tgtEl>
                                        <p:attrNameLst>
                                          <p:attrName>style.visibility</p:attrName>
                                        </p:attrNameLst>
                                      </p:cBhvr>
                                      <p:to>
                                        <p:strVal val="visible"/>
                                      </p:to>
                                    </p:set>
                                    <p:animEffect transition="in" filter="fade">
                                      <p:cBhvr>
                                        <p:cTn id="47" dur="1000"/>
                                        <p:tgtEl>
                                          <p:spTgt spid="838">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38">
                                            <p:txEl>
                                              <p:pRg st="8" end="8"/>
                                            </p:txEl>
                                          </p:spTgt>
                                        </p:tgtEl>
                                        <p:attrNameLst>
                                          <p:attrName>style.visibility</p:attrName>
                                        </p:attrNameLst>
                                      </p:cBhvr>
                                      <p:to>
                                        <p:strVal val="visible"/>
                                      </p:to>
                                    </p:set>
                                    <p:animEffect transition="in" filter="fade">
                                      <p:cBhvr>
                                        <p:cTn id="52" dur="1000"/>
                                        <p:tgtEl>
                                          <p:spTgt spid="83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66"/>
          <p:cNvSpPr txBox="1">
            <a:spLocks noGrp="1"/>
          </p:cNvSpPr>
          <p:nvPr>
            <p:ph type="title"/>
          </p:nvPr>
        </p:nvSpPr>
        <p:spPr>
          <a:xfrm>
            <a:off x="720000" y="389925"/>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sz="2100" b="0">
                <a:solidFill>
                  <a:srgbClr val="0000FF"/>
                </a:solidFill>
                <a:latin typeface="Karla Medium"/>
                <a:ea typeface="Karla Medium"/>
                <a:cs typeface="Karla Medium"/>
                <a:sym typeface="Karla Medium"/>
              </a:rPr>
              <a:t>4.1 : Generate Distractors using WordNet</a:t>
            </a:r>
            <a:endParaRPr/>
          </a:p>
        </p:txBody>
      </p:sp>
      <p:sp>
        <p:nvSpPr>
          <p:cNvPr id="845" name="Google Shape;845;p66"/>
          <p:cNvSpPr txBox="1"/>
          <p:nvPr/>
        </p:nvSpPr>
        <p:spPr>
          <a:xfrm>
            <a:off x="376575" y="1157300"/>
            <a:ext cx="4849500" cy="314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u="sng">
                <a:solidFill>
                  <a:schemeClr val="hlink"/>
                </a:solidFill>
                <a:latin typeface="Karla"/>
                <a:ea typeface="Karla"/>
                <a:cs typeface="Karla"/>
                <a:sym typeface="Karla"/>
                <a:hlinkClick r:id="rId3"/>
              </a:rPr>
              <a:t>https://wordnet.princeton.edu/</a:t>
            </a:r>
            <a:endParaRPr sz="1600">
              <a:latin typeface="Karla"/>
              <a:ea typeface="Karla"/>
              <a:cs typeface="Karla"/>
              <a:sym typeface="Karla"/>
            </a:endParaRPr>
          </a:p>
          <a:p>
            <a:pPr marL="0" lvl="0" indent="0" algn="l" rtl="0">
              <a:spcBef>
                <a:spcPts val="0"/>
              </a:spcBef>
              <a:spcAft>
                <a:spcPts val="0"/>
              </a:spcAft>
              <a:buNone/>
            </a:pP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WordNet@ captures relations.</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A hyponym is in a </a:t>
            </a:r>
            <a:r>
              <a:rPr lang="en" sz="1600" b="1">
                <a:latin typeface="Karla"/>
                <a:ea typeface="Karla"/>
                <a:cs typeface="Karla"/>
                <a:sym typeface="Karla"/>
              </a:rPr>
              <a:t>type-of</a:t>
            </a:r>
            <a:r>
              <a:rPr lang="en" sz="1600">
                <a:latin typeface="Karla"/>
                <a:ea typeface="Karla"/>
                <a:cs typeface="Karla"/>
                <a:sym typeface="Karla"/>
              </a:rPr>
              <a:t> relationship with its hypernym.</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A hypernym is an umbrella term and</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blanket term. Eg: Color is the hypernym for Purple.</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Red, Blue, Green are the </a:t>
            </a:r>
            <a:r>
              <a:rPr lang="en" sz="1600" b="1">
                <a:latin typeface="Karla"/>
                <a:ea typeface="Karla"/>
                <a:cs typeface="Karla"/>
                <a:sym typeface="Karla"/>
              </a:rPr>
              <a:t>Hyponyms </a:t>
            </a:r>
            <a:r>
              <a:rPr lang="en" sz="1600">
                <a:latin typeface="Karla"/>
                <a:ea typeface="Karla"/>
                <a:cs typeface="Karla"/>
                <a:sym typeface="Karla"/>
              </a:rPr>
              <a:t>of "</a:t>
            </a:r>
            <a:r>
              <a:rPr lang="en" sz="1600" b="1">
                <a:latin typeface="Karla"/>
                <a:ea typeface="Karla"/>
                <a:cs typeface="Karla"/>
                <a:sym typeface="Karla"/>
              </a:rPr>
              <a:t>Color</a:t>
            </a:r>
            <a:r>
              <a:rPr lang="en" sz="1600">
                <a:latin typeface="Karla"/>
                <a:ea typeface="Karla"/>
                <a:cs typeface="Karla"/>
                <a:sym typeface="Karla"/>
              </a:rPr>
              <a:t>". Since </a:t>
            </a:r>
            <a:r>
              <a:rPr lang="en" sz="1600" b="1">
                <a:latin typeface="Karla"/>
                <a:ea typeface="Karla"/>
                <a:cs typeface="Karla"/>
                <a:sym typeface="Karla"/>
              </a:rPr>
              <a:t>Red</a:t>
            </a:r>
            <a:r>
              <a:rPr lang="en" sz="1600">
                <a:latin typeface="Karla"/>
                <a:ea typeface="Karla"/>
                <a:cs typeface="Karla"/>
                <a:sym typeface="Karla"/>
              </a:rPr>
              <a:t> is a type of color.</a:t>
            </a:r>
            <a:endParaRPr sz="1600">
              <a:latin typeface="Karla"/>
              <a:ea typeface="Karla"/>
              <a:cs typeface="Karla"/>
              <a:sym typeface="Karla"/>
            </a:endParaRPr>
          </a:p>
          <a:p>
            <a:pPr marL="457200" lvl="0" indent="-330200" algn="l" rtl="0">
              <a:spcBef>
                <a:spcPts val="0"/>
              </a:spcBef>
              <a:spcAft>
                <a:spcPts val="0"/>
              </a:spcAft>
              <a:buSzPts val="1600"/>
              <a:buFont typeface="Karla"/>
              <a:buChar char="●"/>
            </a:pPr>
            <a:r>
              <a:rPr lang="en" sz="1600">
                <a:latin typeface="Karla"/>
                <a:ea typeface="Karla"/>
                <a:cs typeface="Karla"/>
                <a:sym typeface="Karla"/>
              </a:rPr>
              <a:t>Our goal is to extract </a:t>
            </a:r>
            <a:r>
              <a:rPr lang="en" sz="1600" b="1">
                <a:latin typeface="Karla"/>
                <a:ea typeface="Karla"/>
                <a:cs typeface="Karla"/>
                <a:sym typeface="Karla"/>
              </a:rPr>
              <a:t>Co-Hyponyms</a:t>
            </a:r>
            <a:r>
              <a:rPr lang="en" sz="1600">
                <a:latin typeface="Karla"/>
                <a:ea typeface="Karla"/>
                <a:cs typeface="Karla"/>
                <a:sym typeface="Karla"/>
              </a:rPr>
              <a:t> as </a:t>
            </a:r>
            <a:r>
              <a:rPr lang="en" sz="1600" b="1">
                <a:latin typeface="Karla"/>
                <a:ea typeface="Karla"/>
                <a:cs typeface="Karla"/>
                <a:sym typeface="Karla"/>
              </a:rPr>
              <a:t>Distractors</a:t>
            </a:r>
            <a:r>
              <a:rPr lang="en" sz="1600">
                <a:latin typeface="Karla"/>
                <a:ea typeface="Karla"/>
                <a:cs typeface="Karla"/>
                <a:sym typeface="Karla"/>
              </a:rPr>
              <a:t>.</a:t>
            </a:r>
            <a:endParaRPr sz="1600">
              <a:latin typeface="Karla"/>
              <a:ea typeface="Karla"/>
              <a:cs typeface="Karla"/>
              <a:sym typeface="Karla"/>
            </a:endParaRPr>
          </a:p>
        </p:txBody>
      </p:sp>
      <p:pic>
        <p:nvPicPr>
          <p:cNvPr id="846" name="Google Shape;846;p66"/>
          <p:cNvPicPr preferRelativeResize="0"/>
          <p:nvPr/>
        </p:nvPicPr>
        <p:blipFill>
          <a:blip r:embed="rId4">
            <a:alphaModFix/>
          </a:blip>
          <a:stretch>
            <a:fillRect/>
          </a:stretch>
        </p:blipFill>
        <p:spPr>
          <a:xfrm>
            <a:off x="5143400" y="1422475"/>
            <a:ext cx="3613125" cy="24087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6"/>
                                        </p:tgtEl>
                                        <p:attrNameLst>
                                          <p:attrName>style.visibility</p:attrName>
                                        </p:attrNameLst>
                                      </p:cBhvr>
                                      <p:to>
                                        <p:strVal val="visible"/>
                                      </p:to>
                                    </p:set>
                                    <p:animEffect transition="in" filter="fade">
                                      <p:cBhvr>
                                        <p:cTn id="7" dur="1000"/>
                                        <p:tgtEl>
                                          <p:spTgt spid="8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45">
                                            <p:txEl>
                                              <p:pRg st="0" end="0"/>
                                            </p:txEl>
                                          </p:spTgt>
                                        </p:tgtEl>
                                        <p:attrNameLst>
                                          <p:attrName>style.visibility</p:attrName>
                                        </p:attrNameLst>
                                      </p:cBhvr>
                                      <p:to>
                                        <p:strVal val="visible"/>
                                      </p:to>
                                    </p:set>
                                    <p:animEffect transition="in" filter="fade">
                                      <p:cBhvr>
                                        <p:cTn id="12" dur="1000"/>
                                        <p:tgtEl>
                                          <p:spTgt spid="84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5">
                                            <p:txEl>
                                              <p:pRg st="1" end="1"/>
                                            </p:txEl>
                                          </p:spTgt>
                                        </p:tgtEl>
                                        <p:attrNameLst>
                                          <p:attrName>style.visibility</p:attrName>
                                        </p:attrNameLst>
                                      </p:cBhvr>
                                      <p:to>
                                        <p:strVal val="visible"/>
                                      </p:to>
                                    </p:set>
                                    <p:animEffect transition="in" filter="fade">
                                      <p:cBhvr>
                                        <p:cTn id="17" dur="1000"/>
                                        <p:tgtEl>
                                          <p:spTgt spid="84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5">
                                            <p:txEl>
                                              <p:pRg st="2" end="2"/>
                                            </p:txEl>
                                          </p:spTgt>
                                        </p:tgtEl>
                                        <p:attrNameLst>
                                          <p:attrName>style.visibility</p:attrName>
                                        </p:attrNameLst>
                                      </p:cBhvr>
                                      <p:to>
                                        <p:strVal val="visible"/>
                                      </p:to>
                                    </p:set>
                                    <p:animEffect transition="in" filter="fade">
                                      <p:cBhvr>
                                        <p:cTn id="22" dur="1000"/>
                                        <p:tgtEl>
                                          <p:spTgt spid="84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45">
                                            <p:txEl>
                                              <p:pRg st="3" end="3"/>
                                            </p:txEl>
                                          </p:spTgt>
                                        </p:tgtEl>
                                        <p:attrNameLst>
                                          <p:attrName>style.visibility</p:attrName>
                                        </p:attrNameLst>
                                      </p:cBhvr>
                                      <p:to>
                                        <p:strVal val="visible"/>
                                      </p:to>
                                    </p:set>
                                    <p:animEffect transition="in" filter="fade">
                                      <p:cBhvr>
                                        <p:cTn id="27" dur="1000"/>
                                        <p:tgtEl>
                                          <p:spTgt spid="84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45">
                                            <p:txEl>
                                              <p:pRg st="4" end="4"/>
                                            </p:txEl>
                                          </p:spTgt>
                                        </p:tgtEl>
                                        <p:attrNameLst>
                                          <p:attrName>style.visibility</p:attrName>
                                        </p:attrNameLst>
                                      </p:cBhvr>
                                      <p:to>
                                        <p:strVal val="visible"/>
                                      </p:to>
                                    </p:set>
                                    <p:animEffect transition="in" filter="fade">
                                      <p:cBhvr>
                                        <p:cTn id="32" dur="1000"/>
                                        <p:tgtEl>
                                          <p:spTgt spid="84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45">
                                            <p:txEl>
                                              <p:pRg st="5" end="5"/>
                                            </p:txEl>
                                          </p:spTgt>
                                        </p:tgtEl>
                                        <p:attrNameLst>
                                          <p:attrName>style.visibility</p:attrName>
                                        </p:attrNameLst>
                                      </p:cBhvr>
                                      <p:to>
                                        <p:strVal val="visible"/>
                                      </p:to>
                                    </p:set>
                                    <p:animEffect transition="in" filter="fade">
                                      <p:cBhvr>
                                        <p:cTn id="37" dur="1000"/>
                                        <p:tgtEl>
                                          <p:spTgt spid="845">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45">
                                            <p:txEl>
                                              <p:pRg st="6" end="6"/>
                                            </p:txEl>
                                          </p:spTgt>
                                        </p:tgtEl>
                                        <p:attrNameLst>
                                          <p:attrName>style.visibility</p:attrName>
                                        </p:attrNameLst>
                                      </p:cBhvr>
                                      <p:to>
                                        <p:strVal val="visible"/>
                                      </p:to>
                                    </p:set>
                                    <p:animEffect transition="in" filter="fade">
                                      <p:cBhvr>
                                        <p:cTn id="42" dur="1000"/>
                                        <p:tgtEl>
                                          <p:spTgt spid="845">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45">
                                            <p:txEl>
                                              <p:pRg st="7" end="7"/>
                                            </p:txEl>
                                          </p:spTgt>
                                        </p:tgtEl>
                                        <p:attrNameLst>
                                          <p:attrName>style.visibility</p:attrName>
                                        </p:attrNameLst>
                                      </p:cBhvr>
                                      <p:to>
                                        <p:strVal val="visible"/>
                                      </p:to>
                                    </p:set>
                                    <p:animEffect transition="in" filter="fade">
                                      <p:cBhvr>
                                        <p:cTn id="47" dur="1000"/>
                                        <p:tgtEl>
                                          <p:spTgt spid="84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7"/>
          <p:cNvSpPr txBox="1">
            <a:spLocks noGrp="1"/>
          </p:cNvSpPr>
          <p:nvPr>
            <p:ph type="title"/>
          </p:nvPr>
        </p:nvSpPr>
        <p:spPr>
          <a:xfrm>
            <a:off x="720000" y="389925"/>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sz="2100" b="0">
                <a:solidFill>
                  <a:srgbClr val="0000FF"/>
                </a:solidFill>
                <a:latin typeface="Karla Medium"/>
                <a:ea typeface="Karla Medium"/>
                <a:cs typeface="Karla Medium"/>
                <a:sym typeface="Karla Medium"/>
              </a:rPr>
              <a:t>4.2 : Generate Distractors using Sense2Vec</a:t>
            </a:r>
            <a:endParaRPr/>
          </a:p>
        </p:txBody>
      </p:sp>
      <p:sp>
        <p:nvSpPr>
          <p:cNvPr id="852" name="Google Shape;852;p67"/>
          <p:cNvSpPr txBox="1"/>
          <p:nvPr/>
        </p:nvSpPr>
        <p:spPr>
          <a:xfrm>
            <a:off x="3784150" y="918500"/>
            <a:ext cx="4849500" cy="3879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latin typeface="Karla"/>
                <a:ea typeface="Karla"/>
                <a:cs typeface="Karla"/>
                <a:sym typeface="Karla"/>
              </a:rPr>
              <a:t>https://explosion.ai/blog/sense2veaeloaded</a:t>
            </a:r>
            <a:endParaRPr sz="1600" dirty="0">
              <a:latin typeface="Karla"/>
              <a:ea typeface="Karla"/>
              <a:cs typeface="Karla"/>
              <a:sym typeface="Karla"/>
            </a:endParaRPr>
          </a:p>
          <a:p>
            <a:pPr marL="457200" lvl="0" indent="-330200" algn="l" rtl="0">
              <a:spcBef>
                <a:spcPts val="0"/>
              </a:spcBef>
              <a:spcAft>
                <a:spcPts val="0"/>
              </a:spcAft>
              <a:buSzPts val="1600"/>
              <a:buFont typeface="Karla"/>
              <a:buChar char="●"/>
            </a:pPr>
            <a:r>
              <a:rPr lang="en" sz="1600" dirty="0">
                <a:latin typeface="Karla"/>
                <a:ea typeface="Karla"/>
                <a:cs typeface="Karla"/>
                <a:sym typeface="Karla"/>
              </a:rPr>
              <a:t>Contextual information is captured. Trained on </a:t>
            </a:r>
            <a:r>
              <a:rPr lang="en" sz="1600" b="1" dirty="0">
                <a:latin typeface="Karla"/>
                <a:ea typeface="Karla"/>
                <a:cs typeface="Karla"/>
                <a:sym typeface="Karla"/>
              </a:rPr>
              <a:t>Reddit</a:t>
            </a:r>
            <a:r>
              <a:rPr lang="en" sz="1600" dirty="0">
                <a:latin typeface="Karla"/>
                <a:ea typeface="Karla"/>
                <a:cs typeface="Karla"/>
                <a:sym typeface="Karla"/>
              </a:rPr>
              <a:t> comments.</a:t>
            </a:r>
            <a:endParaRPr sz="1600" dirty="0">
              <a:latin typeface="Karla"/>
              <a:ea typeface="Karla"/>
              <a:cs typeface="Karla"/>
              <a:sym typeface="Karla"/>
            </a:endParaRPr>
          </a:p>
          <a:p>
            <a:pPr marL="457200" lvl="0" indent="-330200" algn="l" rtl="0">
              <a:spcBef>
                <a:spcPts val="0"/>
              </a:spcBef>
              <a:spcAft>
                <a:spcPts val="0"/>
              </a:spcAft>
              <a:buSzPts val="1600"/>
              <a:buFont typeface="Karla"/>
              <a:buChar char="●"/>
            </a:pPr>
            <a:r>
              <a:rPr lang="en" sz="1600" dirty="0">
                <a:latin typeface="Karla"/>
                <a:ea typeface="Karla"/>
                <a:cs typeface="Karla"/>
                <a:sym typeface="Karla"/>
              </a:rPr>
              <a:t>The words with the same senses are differentiated with parts of speech </a:t>
            </a:r>
            <a:r>
              <a:rPr lang="en" sz="1600" b="1" dirty="0">
                <a:latin typeface="Karla"/>
                <a:ea typeface="Karla"/>
                <a:cs typeface="Karla"/>
                <a:sym typeface="Karla"/>
              </a:rPr>
              <a:t>Eg</a:t>
            </a:r>
            <a:r>
              <a:rPr lang="en" sz="1600" dirty="0">
                <a:latin typeface="Karla"/>
                <a:ea typeface="Karla"/>
                <a:cs typeface="Karla"/>
                <a:sym typeface="Karla"/>
              </a:rPr>
              <a:t>: </a:t>
            </a:r>
            <a:r>
              <a:rPr lang="en" sz="1600" b="1" dirty="0">
                <a:latin typeface="Karla"/>
                <a:ea typeface="Karla"/>
                <a:cs typeface="Karla"/>
                <a:sym typeface="Karla"/>
              </a:rPr>
              <a:t>duck l VERB and duck I NOUN</a:t>
            </a:r>
            <a:endParaRPr sz="1600" b="1" dirty="0">
              <a:latin typeface="Karla"/>
              <a:ea typeface="Karla"/>
              <a:cs typeface="Karla"/>
              <a:sym typeface="Karla"/>
            </a:endParaRPr>
          </a:p>
          <a:p>
            <a:pPr marL="457200" lvl="0" indent="-330200" algn="l" rtl="0">
              <a:spcBef>
                <a:spcPts val="0"/>
              </a:spcBef>
              <a:spcAft>
                <a:spcPts val="0"/>
              </a:spcAft>
              <a:buSzPts val="1600"/>
              <a:buFont typeface="Karla"/>
              <a:buChar char="●"/>
            </a:pPr>
            <a:r>
              <a:rPr lang="en" sz="1600" dirty="0">
                <a:latin typeface="Karla"/>
                <a:ea typeface="Karla"/>
                <a:cs typeface="Karla"/>
                <a:sym typeface="Karla"/>
              </a:rPr>
              <a:t>Noun phrases and named entities are annotated during training so multiword phrases like "natural language processing" also have an entry as opposed to some word vector algorithms which are trained with only single words.</a:t>
            </a:r>
            <a:endParaRPr sz="1600" dirty="0">
              <a:latin typeface="Karla"/>
              <a:ea typeface="Karla"/>
              <a:cs typeface="Karla"/>
              <a:sym typeface="Karla"/>
            </a:endParaRPr>
          </a:p>
          <a:p>
            <a:pPr marL="457200" lvl="0" indent="-330200" algn="l" rtl="0">
              <a:spcBef>
                <a:spcPts val="0"/>
              </a:spcBef>
              <a:spcAft>
                <a:spcPts val="0"/>
              </a:spcAft>
              <a:buSzPts val="1600"/>
              <a:buFont typeface="Karla"/>
              <a:buChar char="●"/>
            </a:pPr>
            <a:r>
              <a:rPr lang="en" sz="1600" dirty="0">
                <a:latin typeface="Karla"/>
                <a:ea typeface="Karla"/>
                <a:cs typeface="Karla"/>
                <a:sym typeface="Karla"/>
              </a:rPr>
              <a:t>We will use </a:t>
            </a:r>
            <a:r>
              <a:rPr lang="en" sz="1600" b="1" dirty="0">
                <a:latin typeface="Karla"/>
                <a:ea typeface="Karla"/>
                <a:cs typeface="Karla"/>
                <a:sym typeface="Karla"/>
              </a:rPr>
              <a:t>2015 trained vectors </a:t>
            </a:r>
            <a:r>
              <a:rPr lang="en" sz="1600" dirty="0">
                <a:latin typeface="Karla"/>
                <a:ea typeface="Karla"/>
                <a:cs typeface="Karla"/>
                <a:sym typeface="Karla"/>
              </a:rPr>
              <a:t>as opposed to 2019 as the results were </a:t>
            </a:r>
            <a:r>
              <a:rPr lang="en" sz="1600" b="1" dirty="0">
                <a:latin typeface="Karla"/>
                <a:ea typeface="Karla"/>
                <a:cs typeface="Karla"/>
                <a:sym typeface="Karla"/>
              </a:rPr>
              <a:t>slightly better</a:t>
            </a:r>
            <a:r>
              <a:rPr lang="en" sz="1600" dirty="0">
                <a:latin typeface="Karla"/>
                <a:ea typeface="Karla"/>
                <a:cs typeface="Karla"/>
                <a:sym typeface="Karla"/>
              </a:rPr>
              <a:t> in </a:t>
            </a:r>
            <a:r>
              <a:rPr lang="en" sz="1600" dirty="0" smtClean="0">
                <a:latin typeface="Karla"/>
                <a:ea typeface="Karla"/>
                <a:cs typeface="Karla"/>
                <a:sym typeface="Karla"/>
              </a:rPr>
              <a:t>our </a:t>
            </a:r>
            <a:r>
              <a:rPr lang="en" sz="1600" dirty="0">
                <a:latin typeface="Karla"/>
                <a:ea typeface="Karla"/>
                <a:cs typeface="Karla"/>
                <a:sym typeface="Karla"/>
              </a:rPr>
              <a:t>experimentation.</a:t>
            </a:r>
            <a:endParaRPr sz="1600" dirty="0">
              <a:latin typeface="Karla"/>
              <a:ea typeface="Karla"/>
              <a:cs typeface="Karla"/>
              <a:sym typeface="Karla"/>
            </a:endParaRPr>
          </a:p>
        </p:txBody>
      </p:sp>
      <p:pic>
        <p:nvPicPr>
          <p:cNvPr id="853" name="Google Shape;853;p67"/>
          <p:cNvPicPr preferRelativeResize="0"/>
          <p:nvPr/>
        </p:nvPicPr>
        <p:blipFill>
          <a:blip r:embed="rId3">
            <a:alphaModFix/>
          </a:blip>
          <a:stretch>
            <a:fillRect/>
          </a:stretch>
        </p:blipFill>
        <p:spPr>
          <a:xfrm>
            <a:off x="328000" y="1362975"/>
            <a:ext cx="3551750" cy="2632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2">
                                            <p:txEl>
                                              <p:pRg st="0" end="0"/>
                                            </p:txEl>
                                          </p:spTgt>
                                        </p:tgtEl>
                                        <p:attrNameLst>
                                          <p:attrName>style.visibility</p:attrName>
                                        </p:attrNameLst>
                                      </p:cBhvr>
                                      <p:to>
                                        <p:strVal val="visible"/>
                                      </p:to>
                                    </p:set>
                                    <p:animEffect transition="in" filter="fade">
                                      <p:cBhvr>
                                        <p:cTn id="7" dur="1000"/>
                                        <p:tgtEl>
                                          <p:spTgt spid="85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52">
                                            <p:txEl>
                                              <p:pRg st="1" end="1"/>
                                            </p:txEl>
                                          </p:spTgt>
                                        </p:tgtEl>
                                        <p:attrNameLst>
                                          <p:attrName>style.visibility</p:attrName>
                                        </p:attrNameLst>
                                      </p:cBhvr>
                                      <p:to>
                                        <p:strVal val="visible"/>
                                      </p:to>
                                    </p:set>
                                    <p:animEffect transition="in" filter="fade">
                                      <p:cBhvr>
                                        <p:cTn id="12" dur="1000"/>
                                        <p:tgtEl>
                                          <p:spTgt spid="85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52">
                                            <p:txEl>
                                              <p:pRg st="2" end="2"/>
                                            </p:txEl>
                                          </p:spTgt>
                                        </p:tgtEl>
                                        <p:attrNameLst>
                                          <p:attrName>style.visibility</p:attrName>
                                        </p:attrNameLst>
                                      </p:cBhvr>
                                      <p:to>
                                        <p:strVal val="visible"/>
                                      </p:to>
                                    </p:set>
                                    <p:animEffect transition="in" filter="fade">
                                      <p:cBhvr>
                                        <p:cTn id="17" dur="1000"/>
                                        <p:tgtEl>
                                          <p:spTgt spid="85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52">
                                            <p:txEl>
                                              <p:pRg st="3" end="3"/>
                                            </p:txEl>
                                          </p:spTgt>
                                        </p:tgtEl>
                                        <p:attrNameLst>
                                          <p:attrName>style.visibility</p:attrName>
                                        </p:attrNameLst>
                                      </p:cBhvr>
                                      <p:to>
                                        <p:strVal val="visible"/>
                                      </p:to>
                                    </p:set>
                                    <p:animEffect transition="in" filter="fade">
                                      <p:cBhvr>
                                        <p:cTn id="22" dur="1000"/>
                                        <p:tgtEl>
                                          <p:spTgt spid="85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52">
                                            <p:txEl>
                                              <p:pRg st="4" end="4"/>
                                            </p:txEl>
                                          </p:spTgt>
                                        </p:tgtEl>
                                        <p:attrNameLst>
                                          <p:attrName>style.visibility</p:attrName>
                                        </p:attrNameLst>
                                      </p:cBhvr>
                                      <p:to>
                                        <p:strVal val="visible"/>
                                      </p:to>
                                    </p:set>
                                    <p:animEffect transition="in" filter="fade">
                                      <p:cBhvr>
                                        <p:cTn id="27" dur="1000"/>
                                        <p:tgtEl>
                                          <p:spTgt spid="85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48"/>
          <p:cNvSpPr/>
          <p:nvPr/>
        </p:nvSpPr>
        <p:spPr>
          <a:xfrm>
            <a:off x="4686289" y="1562225"/>
            <a:ext cx="753000" cy="753000"/>
          </a:xfrm>
          <a:prstGeom prst="ellipse">
            <a:avLst/>
          </a:prstGeom>
          <a:gradFill>
            <a:gsLst>
              <a:gs pos="0">
                <a:schemeClr val="lt2"/>
              </a:gs>
              <a:gs pos="100000">
                <a:srgbClr val="34B46E"/>
              </a:gs>
            </a:gsLst>
            <a:lin ang="0" scaled="0"/>
          </a:gradFill>
          <a:ln>
            <a:noFill/>
          </a:ln>
          <a:effectLst>
            <a:outerShdw blurRad="242888" dist="209550" dir="4860000" algn="bl" rotWithShape="0">
              <a:schemeClr val="lt2">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8"/>
          <p:cNvSpPr/>
          <p:nvPr/>
        </p:nvSpPr>
        <p:spPr>
          <a:xfrm>
            <a:off x="4686289" y="3127700"/>
            <a:ext cx="753000" cy="753000"/>
          </a:xfrm>
          <a:prstGeom prst="ellipse">
            <a:avLst/>
          </a:prstGeom>
          <a:gradFill>
            <a:gsLst>
              <a:gs pos="0">
                <a:schemeClr val="lt2"/>
              </a:gs>
              <a:gs pos="100000">
                <a:srgbClr val="34B46E"/>
              </a:gs>
            </a:gsLst>
            <a:lin ang="0" scaled="0"/>
          </a:gradFill>
          <a:ln>
            <a:noFill/>
          </a:ln>
          <a:effectLst>
            <a:outerShdw blurRad="242888" dist="209550" dir="4860000" algn="bl" rotWithShape="0">
              <a:schemeClr val="lt2">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681789" y="1562225"/>
            <a:ext cx="753000" cy="753000"/>
          </a:xfrm>
          <a:prstGeom prst="ellipse">
            <a:avLst/>
          </a:prstGeom>
          <a:gradFill>
            <a:gsLst>
              <a:gs pos="0">
                <a:schemeClr val="lt2"/>
              </a:gs>
              <a:gs pos="100000">
                <a:srgbClr val="34B46E"/>
              </a:gs>
            </a:gsLst>
            <a:lin ang="0" scaled="0"/>
          </a:gradFill>
          <a:ln>
            <a:noFill/>
          </a:ln>
          <a:effectLst>
            <a:outerShdw blurRad="242888" dist="209550" dir="4860000" algn="bl" rotWithShape="0">
              <a:schemeClr val="lt2">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681789" y="3127700"/>
            <a:ext cx="753000" cy="753000"/>
          </a:xfrm>
          <a:prstGeom prst="ellipse">
            <a:avLst/>
          </a:prstGeom>
          <a:gradFill>
            <a:gsLst>
              <a:gs pos="0">
                <a:schemeClr val="lt2"/>
              </a:gs>
              <a:gs pos="100000">
                <a:srgbClr val="34B46E"/>
              </a:gs>
            </a:gsLst>
            <a:lin ang="0" scaled="0"/>
          </a:gradFill>
          <a:ln>
            <a:noFill/>
          </a:ln>
          <a:effectLst>
            <a:outerShdw blurRad="242888" dist="209550" dir="4860000" algn="bl" rotWithShape="0">
              <a:schemeClr val="lt2">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txBox="1">
            <a:spLocks noGrp="1"/>
          </p:cNvSpPr>
          <p:nvPr>
            <p:ph type="subTitle" idx="9"/>
          </p:nvPr>
        </p:nvSpPr>
        <p:spPr>
          <a:xfrm>
            <a:off x="1569500" y="1489625"/>
            <a:ext cx="28791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a:t>
            </a:r>
            <a:endParaRPr/>
          </a:p>
        </p:txBody>
      </p:sp>
      <p:sp>
        <p:nvSpPr>
          <p:cNvPr id="653" name="Google Shape;653;p48"/>
          <p:cNvSpPr txBox="1">
            <a:spLocks noGrp="1"/>
          </p:cNvSpPr>
          <p:nvPr>
            <p:ph type="title"/>
          </p:nvPr>
        </p:nvSpPr>
        <p:spPr>
          <a:xfrm>
            <a:off x="631100" y="1642025"/>
            <a:ext cx="85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54" name="Google Shape;654;p48"/>
          <p:cNvSpPr txBox="1">
            <a:spLocks noGrp="1"/>
          </p:cNvSpPr>
          <p:nvPr>
            <p:ph type="subTitle" idx="1"/>
          </p:nvPr>
        </p:nvSpPr>
        <p:spPr>
          <a:xfrm>
            <a:off x="1629125" y="1910125"/>
            <a:ext cx="26142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should we Care about it?</a:t>
            </a:r>
            <a:endParaRPr/>
          </a:p>
        </p:txBody>
      </p:sp>
      <p:sp>
        <p:nvSpPr>
          <p:cNvPr id="655" name="Google Shape;655;p48"/>
          <p:cNvSpPr txBox="1">
            <a:spLocks noGrp="1"/>
          </p:cNvSpPr>
          <p:nvPr>
            <p:ph type="title" idx="2"/>
          </p:nvPr>
        </p:nvSpPr>
        <p:spPr>
          <a:xfrm>
            <a:off x="4635600" y="1642025"/>
            <a:ext cx="85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56" name="Google Shape;656;p48"/>
          <p:cNvSpPr txBox="1">
            <a:spLocks noGrp="1"/>
          </p:cNvSpPr>
          <p:nvPr>
            <p:ph type="title" idx="4"/>
          </p:nvPr>
        </p:nvSpPr>
        <p:spPr>
          <a:xfrm>
            <a:off x="631100" y="3207500"/>
            <a:ext cx="85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57" name="Google Shape;657;p48"/>
          <p:cNvSpPr txBox="1">
            <a:spLocks noGrp="1"/>
          </p:cNvSpPr>
          <p:nvPr>
            <p:ph type="subTitle" idx="5"/>
          </p:nvPr>
        </p:nvSpPr>
        <p:spPr>
          <a:xfrm>
            <a:off x="1575545" y="3573501"/>
            <a:ext cx="2429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 of Our Solution</a:t>
            </a:r>
            <a:endParaRPr/>
          </a:p>
        </p:txBody>
      </p:sp>
      <p:sp>
        <p:nvSpPr>
          <p:cNvPr id="658" name="Google Shape;658;p48"/>
          <p:cNvSpPr txBox="1">
            <a:spLocks noGrp="1"/>
          </p:cNvSpPr>
          <p:nvPr>
            <p:ph type="title" idx="6"/>
          </p:nvPr>
        </p:nvSpPr>
        <p:spPr>
          <a:xfrm>
            <a:off x="4635600" y="3207500"/>
            <a:ext cx="85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59" name="Google Shape;659;p48"/>
          <p:cNvSpPr txBox="1">
            <a:spLocks noGrp="1"/>
          </p:cNvSpPr>
          <p:nvPr>
            <p:ph type="subTitle" idx="7"/>
          </p:nvPr>
        </p:nvSpPr>
        <p:spPr>
          <a:xfrm>
            <a:off x="5587050" y="3573500"/>
            <a:ext cx="279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Can we Skip to the Good Part?</a:t>
            </a:r>
            <a:endParaRPr/>
          </a:p>
        </p:txBody>
      </p:sp>
      <p:sp>
        <p:nvSpPr>
          <p:cNvPr id="660" name="Google Shape;660;p4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661" name="Google Shape;661;p48"/>
          <p:cNvSpPr txBox="1">
            <a:spLocks noGrp="1"/>
          </p:cNvSpPr>
          <p:nvPr>
            <p:ph type="subTitle" idx="13"/>
          </p:nvPr>
        </p:nvSpPr>
        <p:spPr>
          <a:xfrm>
            <a:off x="5540700" y="1489625"/>
            <a:ext cx="28881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a:t>
            </a:r>
            <a:endParaRPr/>
          </a:p>
        </p:txBody>
      </p:sp>
      <p:sp>
        <p:nvSpPr>
          <p:cNvPr id="662" name="Google Shape;662;p48"/>
          <p:cNvSpPr txBox="1">
            <a:spLocks noGrp="1"/>
          </p:cNvSpPr>
          <p:nvPr>
            <p:ph type="subTitle" idx="14"/>
          </p:nvPr>
        </p:nvSpPr>
        <p:spPr>
          <a:xfrm>
            <a:off x="1572519" y="3055098"/>
            <a:ext cx="28791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Pipeline</a:t>
            </a:r>
            <a:endParaRPr/>
          </a:p>
        </p:txBody>
      </p:sp>
      <p:sp>
        <p:nvSpPr>
          <p:cNvPr id="663" name="Google Shape;663;p48"/>
          <p:cNvSpPr txBox="1">
            <a:spLocks noGrp="1"/>
          </p:cNvSpPr>
          <p:nvPr>
            <p:ph type="subTitle" idx="15"/>
          </p:nvPr>
        </p:nvSpPr>
        <p:spPr>
          <a:xfrm>
            <a:off x="5540700" y="3055098"/>
            <a:ext cx="28881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Live Demo</a:t>
            </a:r>
            <a:endParaRPr/>
          </a:p>
        </p:txBody>
      </p:sp>
      <p:sp>
        <p:nvSpPr>
          <p:cNvPr id="664" name="Google Shape;664;p48"/>
          <p:cNvSpPr txBox="1">
            <a:spLocks noGrp="1"/>
          </p:cNvSpPr>
          <p:nvPr>
            <p:ph type="subTitle" idx="3"/>
          </p:nvPr>
        </p:nvSpPr>
        <p:spPr>
          <a:xfrm>
            <a:off x="5587050" y="1910136"/>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can we Solve it?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2"/>
                                        </p:tgtEl>
                                        <p:attrNameLst>
                                          <p:attrName>style.visibility</p:attrName>
                                        </p:attrNameLst>
                                      </p:cBhvr>
                                      <p:to>
                                        <p:strVal val="visible"/>
                                      </p:to>
                                    </p:set>
                                    <p:animEffect transition="in" filter="fade">
                                      <p:cBhvr>
                                        <p:cTn id="7" dur="1000"/>
                                        <p:tgtEl>
                                          <p:spTgt spid="652"/>
                                        </p:tgtEl>
                                      </p:cBhvr>
                                    </p:animEffect>
                                  </p:childTnLst>
                                </p:cTn>
                              </p:par>
                              <p:par>
                                <p:cTn id="8" presetID="10" presetClass="entr" presetSubtype="0" fill="hold" nodeType="withEffect">
                                  <p:stCondLst>
                                    <p:cond delay="0"/>
                                  </p:stCondLst>
                                  <p:childTnLst>
                                    <p:set>
                                      <p:cBhvr>
                                        <p:cTn id="9" dur="1" fill="hold">
                                          <p:stCondLst>
                                            <p:cond delay="0"/>
                                          </p:stCondLst>
                                        </p:cTn>
                                        <p:tgtEl>
                                          <p:spTgt spid="654"/>
                                        </p:tgtEl>
                                        <p:attrNameLst>
                                          <p:attrName>style.visibility</p:attrName>
                                        </p:attrNameLst>
                                      </p:cBhvr>
                                      <p:to>
                                        <p:strVal val="visible"/>
                                      </p:to>
                                    </p:set>
                                    <p:animEffect transition="in" filter="fade">
                                      <p:cBhvr>
                                        <p:cTn id="10" dur="1000"/>
                                        <p:tgtEl>
                                          <p:spTgt spid="65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61"/>
                                        </p:tgtEl>
                                        <p:attrNameLst>
                                          <p:attrName>style.visibility</p:attrName>
                                        </p:attrNameLst>
                                      </p:cBhvr>
                                      <p:to>
                                        <p:strVal val="visible"/>
                                      </p:to>
                                    </p:set>
                                    <p:animEffect transition="in" filter="fade">
                                      <p:cBhvr>
                                        <p:cTn id="15" dur="1000"/>
                                        <p:tgtEl>
                                          <p:spTgt spid="661"/>
                                        </p:tgtEl>
                                      </p:cBhvr>
                                    </p:animEffect>
                                  </p:childTnLst>
                                </p:cTn>
                              </p:par>
                              <p:par>
                                <p:cTn id="16" presetID="10" presetClass="entr" presetSubtype="0" fill="hold" nodeType="withEffect">
                                  <p:stCondLst>
                                    <p:cond delay="0"/>
                                  </p:stCondLst>
                                  <p:childTnLst>
                                    <p:set>
                                      <p:cBhvr>
                                        <p:cTn id="17" dur="1" fill="hold">
                                          <p:stCondLst>
                                            <p:cond delay="0"/>
                                          </p:stCondLst>
                                        </p:cTn>
                                        <p:tgtEl>
                                          <p:spTgt spid="664"/>
                                        </p:tgtEl>
                                        <p:attrNameLst>
                                          <p:attrName>style.visibility</p:attrName>
                                        </p:attrNameLst>
                                      </p:cBhvr>
                                      <p:to>
                                        <p:strVal val="visible"/>
                                      </p:to>
                                    </p:set>
                                    <p:animEffect transition="in" filter="fade">
                                      <p:cBhvr>
                                        <p:cTn id="18" dur="1000"/>
                                        <p:tgtEl>
                                          <p:spTgt spid="66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57"/>
                                        </p:tgtEl>
                                        <p:attrNameLst>
                                          <p:attrName>style.visibility</p:attrName>
                                        </p:attrNameLst>
                                      </p:cBhvr>
                                      <p:to>
                                        <p:strVal val="visible"/>
                                      </p:to>
                                    </p:set>
                                    <p:animEffect transition="in" filter="fade">
                                      <p:cBhvr>
                                        <p:cTn id="23" dur="1000"/>
                                        <p:tgtEl>
                                          <p:spTgt spid="657"/>
                                        </p:tgtEl>
                                      </p:cBhvr>
                                    </p:animEffect>
                                  </p:childTnLst>
                                </p:cTn>
                              </p:par>
                              <p:par>
                                <p:cTn id="24" presetID="10" presetClass="entr" presetSubtype="0" fill="hold" nodeType="withEffect">
                                  <p:stCondLst>
                                    <p:cond delay="0"/>
                                  </p:stCondLst>
                                  <p:childTnLst>
                                    <p:set>
                                      <p:cBhvr>
                                        <p:cTn id="25" dur="1" fill="hold">
                                          <p:stCondLst>
                                            <p:cond delay="0"/>
                                          </p:stCondLst>
                                        </p:cTn>
                                        <p:tgtEl>
                                          <p:spTgt spid="662"/>
                                        </p:tgtEl>
                                        <p:attrNameLst>
                                          <p:attrName>style.visibility</p:attrName>
                                        </p:attrNameLst>
                                      </p:cBhvr>
                                      <p:to>
                                        <p:strVal val="visible"/>
                                      </p:to>
                                    </p:set>
                                    <p:animEffect transition="in" filter="fade">
                                      <p:cBhvr>
                                        <p:cTn id="26" dur="1000"/>
                                        <p:tgtEl>
                                          <p:spTgt spid="66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59"/>
                                        </p:tgtEl>
                                        <p:attrNameLst>
                                          <p:attrName>style.visibility</p:attrName>
                                        </p:attrNameLst>
                                      </p:cBhvr>
                                      <p:to>
                                        <p:strVal val="visible"/>
                                      </p:to>
                                    </p:set>
                                    <p:animEffect transition="in" filter="fade">
                                      <p:cBhvr>
                                        <p:cTn id="31" dur="1000"/>
                                        <p:tgtEl>
                                          <p:spTgt spid="659"/>
                                        </p:tgtEl>
                                      </p:cBhvr>
                                    </p:animEffect>
                                  </p:childTnLst>
                                </p:cTn>
                              </p:par>
                              <p:par>
                                <p:cTn id="32" presetID="10" presetClass="entr" presetSubtype="0" fill="hold" nodeType="withEffect">
                                  <p:stCondLst>
                                    <p:cond delay="0"/>
                                  </p:stCondLst>
                                  <p:childTnLst>
                                    <p:set>
                                      <p:cBhvr>
                                        <p:cTn id="33" dur="1" fill="hold">
                                          <p:stCondLst>
                                            <p:cond delay="0"/>
                                          </p:stCondLst>
                                        </p:cTn>
                                        <p:tgtEl>
                                          <p:spTgt spid="663"/>
                                        </p:tgtEl>
                                        <p:attrNameLst>
                                          <p:attrName>style.visibility</p:attrName>
                                        </p:attrNameLst>
                                      </p:cBhvr>
                                      <p:to>
                                        <p:strVal val="visible"/>
                                      </p:to>
                                    </p:set>
                                    <p:animEffect transition="in" filter="fade">
                                      <p:cBhvr>
                                        <p:cTn id="34" dur="1000"/>
                                        <p:tgtEl>
                                          <p:spTgt spid="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68"/>
          <p:cNvSpPr/>
          <p:nvPr/>
        </p:nvSpPr>
        <p:spPr>
          <a:xfrm>
            <a:off x="721600" y="3234000"/>
            <a:ext cx="4003500" cy="470700"/>
          </a:xfrm>
          <a:prstGeom prst="roundRect">
            <a:avLst>
              <a:gd name="adj" fmla="val 50000"/>
            </a:avLst>
          </a:prstGeom>
          <a:gradFill>
            <a:gsLst>
              <a:gs pos="0">
                <a:schemeClr val="accent1"/>
              </a:gs>
              <a:gs pos="100000">
                <a:srgbClr val="FF8042"/>
              </a:gs>
            </a:gsLst>
            <a:lin ang="0" scaled="0"/>
          </a:gradFill>
          <a:ln>
            <a:noFill/>
          </a:ln>
          <a:effectLst>
            <a:outerShdw blurRad="242888" dist="200025" dir="4860000" algn="bl" rotWithShape="0">
              <a:schemeClr val="accent1">
                <a:alpha val="33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9" name="Google Shape;859;p68"/>
          <p:cNvSpPr/>
          <p:nvPr/>
        </p:nvSpPr>
        <p:spPr>
          <a:xfrm>
            <a:off x="2253275" y="1438813"/>
            <a:ext cx="927300" cy="927300"/>
          </a:xfrm>
          <a:prstGeom prst="ellipse">
            <a:avLst/>
          </a:prstGeom>
          <a:gradFill>
            <a:gsLst>
              <a:gs pos="0">
                <a:schemeClr val="lt2"/>
              </a:gs>
              <a:gs pos="100000">
                <a:srgbClr val="34B46E"/>
              </a:gs>
            </a:gsLst>
            <a:lin ang="0" scaled="0"/>
          </a:gradFill>
          <a:ln>
            <a:noFill/>
          </a:ln>
          <a:effectLst>
            <a:outerShdw blurRad="242888" dist="200025" dir="6540000" algn="bl" rotWithShape="0">
              <a:schemeClr val="lt2">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txBox="1">
            <a:spLocks noGrp="1"/>
          </p:cNvSpPr>
          <p:nvPr>
            <p:ph type="title" idx="2"/>
          </p:nvPr>
        </p:nvSpPr>
        <p:spPr>
          <a:xfrm>
            <a:off x="2146775" y="1481563"/>
            <a:ext cx="1140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61" name="Google Shape;861;p68"/>
          <p:cNvSpPr txBox="1">
            <a:spLocks noGrp="1"/>
          </p:cNvSpPr>
          <p:nvPr>
            <p:ph type="subTitle" idx="1"/>
          </p:nvPr>
        </p:nvSpPr>
        <p:spPr>
          <a:xfrm>
            <a:off x="806813" y="3294588"/>
            <a:ext cx="3820200" cy="34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 of Our Solution</a:t>
            </a:r>
            <a:endParaRPr/>
          </a:p>
        </p:txBody>
      </p:sp>
      <p:sp>
        <p:nvSpPr>
          <p:cNvPr id="862" name="Google Shape;862;p68"/>
          <p:cNvSpPr txBox="1">
            <a:spLocks noGrp="1"/>
          </p:cNvSpPr>
          <p:nvPr>
            <p:ph type="title"/>
          </p:nvPr>
        </p:nvSpPr>
        <p:spPr>
          <a:xfrm>
            <a:off x="715100" y="2296888"/>
            <a:ext cx="4010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Pipeline</a:t>
            </a:r>
            <a:endParaRPr/>
          </a:p>
        </p:txBody>
      </p:sp>
      <p:pic>
        <p:nvPicPr>
          <p:cNvPr id="863" name="Google Shape;863;p68"/>
          <p:cNvPicPr preferRelativeResize="0"/>
          <p:nvPr/>
        </p:nvPicPr>
        <p:blipFill rotWithShape="1">
          <a:blip r:embed="rId3">
            <a:alphaModFix/>
          </a:blip>
          <a:srcRect l="12428" t="4809" r="20317" b="15692"/>
          <a:stretch/>
        </p:blipFill>
        <p:spPr>
          <a:xfrm>
            <a:off x="5207846" y="1216689"/>
            <a:ext cx="3437701" cy="27101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8"/>
                                        </p:tgtEl>
                                        <p:attrNameLst>
                                          <p:attrName>style.visibility</p:attrName>
                                        </p:attrNameLst>
                                      </p:cBhvr>
                                      <p:to>
                                        <p:strVal val="visible"/>
                                      </p:to>
                                    </p:set>
                                    <p:animEffect transition="in" filter="fade">
                                      <p:cBhvr>
                                        <p:cTn id="7" dur="1000"/>
                                        <p:tgtEl>
                                          <p:spTgt spid="858"/>
                                        </p:tgtEl>
                                      </p:cBhvr>
                                    </p:animEffect>
                                  </p:childTnLst>
                                </p:cTn>
                              </p:par>
                              <p:par>
                                <p:cTn id="8" presetID="10" presetClass="entr" presetSubtype="0" fill="hold" nodeType="withEffect">
                                  <p:stCondLst>
                                    <p:cond delay="0"/>
                                  </p:stCondLst>
                                  <p:childTnLst>
                                    <p:set>
                                      <p:cBhvr>
                                        <p:cTn id="9" dur="1" fill="hold">
                                          <p:stCondLst>
                                            <p:cond delay="0"/>
                                          </p:stCondLst>
                                        </p:cTn>
                                        <p:tgtEl>
                                          <p:spTgt spid="861"/>
                                        </p:tgtEl>
                                        <p:attrNameLst>
                                          <p:attrName>style.visibility</p:attrName>
                                        </p:attrNameLst>
                                      </p:cBhvr>
                                      <p:to>
                                        <p:strVal val="visible"/>
                                      </p:to>
                                    </p:set>
                                    <p:animEffect transition="in" filter="fade">
                                      <p:cBhvr>
                                        <p:cTn id="10" dur="1000"/>
                                        <p:tgtEl>
                                          <p:spTgt spid="8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9"/>
          <p:cNvSpPr txBox="1"/>
          <p:nvPr/>
        </p:nvSpPr>
        <p:spPr>
          <a:xfrm>
            <a:off x="529075" y="926950"/>
            <a:ext cx="3196200" cy="37095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latin typeface="Karla"/>
                <a:ea typeface="Karla"/>
                <a:cs typeface="Karla"/>
                <a:sym typeface="Karla"/>
              </a:rPr>
              <a:t>News Article</a:t>
            </a:r>
            <a:endParaRPr>
              <a:latin typeface="Karla"/>
              <a:ea typeface="Karla"/>
              <a:cs typeface="Karla"/>
              <a:sym typeface="Karla"/>
            </a:endParaRPr>
          </a:p>
          <a:p>
            <a:pPr marL="0" lvl="0" indent="0" algn="l" rtl="0">
              <a:spcBef>
                <a:spcPts val="0"/>
              </a:spcBef>
              <a:spcAft>
                <a:spcPts val="0"/>
              </a:spcAft>
              <a:buNone/>
            </a:pPr>
            <a:r>
              <a:rPr lang="en" sz="2000" b="1">
                <a:solidFill>
                  <a:srgbClr val="FF6D42"/>
                </a:solidFill>
                <a:latin typeface="Karla"/>
                <a:ea typeface="Karla"/>
                <a:cs typeface="Karla"/>
                <a:sym typeface="Karla"/>
              </a:rPr>
              <a:t>Elon Musk and Dogecoin</a:t>
            </a:r>
            <a:endParaRPr>
              <a:solidFill>
                <a:srgbClr val="FF6D42"/>
              </a:solidFill>
              <a:latin typeface="Karla"/>
              <a:ea typeface="Karla"/>
              <a:cs typeface="Karla"/>
              <a:sym typeface="Karla"/>
            </a:endParaRPr>
          </a:p>
          <a:p>
            <a:pPr marL="0" lvl="0" indent="0" algn="l" rtl="0">
              <a:spcBef>
                <a:spcPts val="0"/>
              </a:spcBef>
              <a:spcAft>
                <a:spcPts val="0"/>
              </a:spcAft>
              <a:buNone/>
            </a:pPr>
            <a:endParaRPr sz="1200">
              <a:latin typeface="Karla"/>
              <a:ea typeface="Karla"/>
              <a:cs typeface="Karla"/>
              <a:sym typeface="Karla"/>
            </a:endParaRPr>
          </a:p>
          <a:p>
            <a:pPr marL="0" lvl="0" indent="0" algn="just" rtl="0">
              <a:spcBef>
                <a:spcPts val="0"/>
              </a:spcBef>
              <a:spcAft>
                <a:spcPts val="0"/>
              </a:spcAft>
              <a:buNone/>
            </a:pPr>
            <a:r>
              <a:rPr lang="en" sz="1200">
                <a:latin typeface="Karla"/>
                <a:ea typeface="Karla"/>
                <a:cs typeface="Karla"/>
                <a:sym typeface="Karla"/>
              </a:rPr>
              <a:t>Elon Musk has shown again he can influence the digital currency market with</a:t>
            </a:r>
            <a:endParaRPr sz="1200">
              <a:latin typeface="Karla"/>
              <a:ea typeface="Karla"/>
              <a:cs typeface="Karla"/>
              <a:sym typeface="Karla"/>
            </a:endParaRPr>
          </a:p>
          <a:p>
            <a:pPr marL="0" lvl="0" indent="0" algn="just" rtl="0">
              <a:spcBef>
                <a:spcPts val="0"/>
              </a:spcBef>
              <a:spcAft>
                <a:spcPts val="0"/>
              </a:spcAft>
              <a:buNone/>
            </a:pPr>
            <a:r>
              <a:rPr lang="en" sz="1200">
                <a:latin typeface="Karla"/>
                <a:ea typeface="Karla"/>
                <a:cs typeface="Karla"/>
                <a:sym typeface="Karla"/>
              </a:rPr>
              <a:t>just his tweets.</a:t>
            </a:r>
            <a:endParaRPr sz="1200">
              <a:latin typeface="Karla"/>
              <a:ea typeface="Karla"/>
              <a:cs typeface="Karla"/>
              <a:sym typeface="Karla"/>
            </a:endParaRPr>
          </a:p>
          <a:p>
            <a:pPr marL="0" lvl="0" indent="0" algn="just" rtl="0">
              <a:spcBef>
                <a:spcPts val="0"/>
              </a:spcBef>
              <a:spcAft>
                <a:spcPts val="0"/>
              </a:spcAft>
              <a:buNone/>
            </a:pPr>
            <a:endParaRPr sz="1200">
              <a:latin typeface="Karla"/>
              <a:ea typeface="Karla"/>
              <a:cs typeface="Karla"/>
              <a:sym typeface="Karla"/>
            </a:endParaRPr>
          </a:p>
          <a:p>
            <a:pPr marL="0" lvl="0" indent="0" algn="just" rtl="0">
              <a:spcBef>
                <a:spcPts val="0"/>
              </a:spcBef>
              <a:spcAft>
                <a:spcPts val="0"/>
              </a:spcAft>
              <a:buNone/>
            </a:pPr>
            <a:r>
              <a:rPr lang="en" sz="1200">
                <a:latin typeface="Karla"/>
                <a:ea typeface="Karla"/>
                <a:cs typeface="Karla"/>
                <a:sym typeface="Karla"/>
              </a:rPr>
              <a:t>After saying that his electric vehicle-making company Tesla will not accept payments in Bitcoin because of environmental concerns. he tweeted that he was working with developers of Dogecoin to improve system transaction efficiency.</a:t>
            </a:r>
            <a:endParaRPr sz="1200">
              <a:latin typeface="Karla"/>
              <a:ea typeface="Karla"/>
              <a:cs typeface="Karla"/>
              <a:sym typeface="Karla"/>
            </a:endParaRPr>
          </a:p>
          <a:p>
            <a:pPr marL="0" lvl="0" indent="0" algn="just" rtl="0">
              <a:spcBef>
                <a:spcPts val="0"/>
              </a:spcBef>
              <a:spcAft>
                <a:spcPts val="0"/>
              </a:spcAft>
              <a:buNone/>
            </a:pPr>
            <a:r>
              <a:rPr lang="en" sz="1200">
                <a:latin typeface="Karla"/>
                <a:ea typeface="Karla"/>
                <a:cs typeface="Karla"/>
                <a:sym typeface="Karla"/>
              </a:rPr>
              <a:t>Following the two distinct statements from him, the world's largest cryptocurrency hit a two-month low, while Dogecoin rallied by about 20 percent.</a:t>
            </a:r>
            <a:endParaRPr sz="1200">
              <a:latin typeface="Karla"/>
              <a:ea typeface="Karla"/>
              <a:cs typeface="Karla"/>
              <a:sym typeface="Karla"/>
            </a:endParaRPr>
          </a:p>
        </p:txBody>
      </p:sp>
      <p:sp>
        <p:nvSpPr>
          <p:cNvPr id="869" name="Google Shape;869;p69"/>
          <p:cNvSpPr txBox="1"/>
          <p:nvPr/>
        </p:nvSpPr>
        <p:spPr>
          <a:xfrm>
            <a:off x="5104875" y="1054525"/>
            <a:ext cx="3196200" cy="554100"/>
          </a:xfrm>
          <a:prstGeom prst="rect">
            <a:avLst/>
          </a:prstGeom>
          <a:solidFill>
            <a:srgbClr val="D9D9D9"/>
          </a:solidFill>
          <a:ln w="19050"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Karla"/>
                <a:ea typeface="Karla"/>
                <a:cs typeface="Karla"/>
                <a:sym typeface="Karla"/>
              </a:rPr>
              <a:t>Abstractive / Extractive Summarization (T5 Transformer.)</a:t>
            </a:r>
            <a:endParaRPr sz="1200" b="1">
              <a:latin typeface="Karla"/>
              <a:ea typeface="Karla"/>
              <a:cs typeface="Karla"/>
              <a:sym typeface="Karla"/>
            </a:endParaRPr>
          </a:p>
        </p:txBody>
      </p:sp>
      <p:sp>
        <p:nvSpPr>
          <p:cNvPr id="870" name="Google Shape;870;p69"/>
          <p:cNvSpPr txBox="1"/>
          <p:nvPr/>
        </p:nvSpPr>
        <p:spPr>
          <a:xfrm>
            <a:off x="5104875" y="1917863"/>
            <a:ext cx="3196200" cy="3693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just" rtl="0">
              <a:spcBef>
                <a:spcPts val="0"/>
              </a:spcBef>
              <a:spcAft>
                <a:spcPts val="0"/>
              </a:spcAft>
              <a:buNone/>
            </a:pPr>
            <a:r>
              <a:rPr lang="en" sz="1200" b="1">
                <a:latin typeface="Karla"/>
                <a:ea typeface="Karla"/>
                <a:cs typeface="Karla"/>
                <a:sym typeface="Karla"/>
              </a:rPr>
              <a:t>Paraphrasing of Sentences (T5)</a:t>
            </a:r>
            <a:endParaRPr sz="1200" b="1">
              <a:latin typeface="Karla"/>
              <a:ea typeface="Karla"/>
              <a:cs typeface="Karla"/>
              <a:sym typeface="Karla"/>
            </a:endParaRPr>
          </a:p>
        </p:txBody>
      </p:sp>
      <p:sp>
        <p:nvSpPr>
          <p:cNvPr id="871" name="Google Shape;871;p69"/>
          <p:cNvSpPr txBox="1"/>
          <p:nvPr/>
        </p:nvSpPr>
        <p:spPr>
          <a:xfrm>
            <a:off x="5104875" y="2596400"/>
            <a:ext cx="3196200" cy="5541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Karla"/>
                <a:ea typeface="Karla"/>
                <a:cs typeface="Karla"/>
                <a:sym typeface="Karla"/>
              </a:rPr>
              <a:t>Keyword / Keyphrase Extraction ( YAKE, TopicRank, KeyBERT etc)</a:t>
            </a:r>
            <a:endParaRPr sz="1200" b="1">
              <a:latin typeface="Karla"/>
              <a:ea typeface="Karla"/>
              <a:cs typeface="Karla"/>
              <a:sym typeface="Karla"/>
            </a:endParaRPr>
          </a:p>
        </p:txBody>
      </p:sp>
      <p:sp>
        <p:nvSpPr>
          <p:cNvPr id="872" name="Google Shape;872;p69"/>
          <p:cNvSpPr txBox="1"/>
          <p:nvPr/>
        </p:nvSpPr>
        <p:spPr>
          <a:xfrm>
            <a:off x="5104875" y="3454900"/>
            <a:ext cx="3196200" cy="3693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just" rtl="0">
              <a:spcBef>
                <a:spcPts val="0"/>
              </a:spcBef>
              <a:spcAft>
                <a:spcPts val="0"/>
              </a:spcAft>
              <a:buNone/>
            </a:pPr>
            <a:r>
              <a:rPr lang="en" sz="1200" b="1">
                <a:latin typeface="Karla"/>
                <a:ea typeface="Karla"/>
                <a:cs typeface="Karla"/>
                <a:sym typeface="Karla"/>
              </a:rPr>
              <a:t>Question Generation (T5)</a:t>
            </a:r>
            <a:endParaRPr sz="1200" b="1">
              <a:latin typeface="Karla"/>
              <a:ea typeface="Karla"/>
              <a:cs typeface="Karla"/>
              <a:sym typeface="Karla"/>
            </a:endParaRPr>
          </a:p>
        </p:txBody>
      </p:sp>
      <p:sp>
        <p:nvSpPr>
          <p:cNvPr id="873" name="Google Shape;873;p69"/>
          <p:cNvSpPr txBox="1"/>
          <p:nvPr/>
        </p:nvSpPr>
        <p:spPr>
          <a:xfrm>
            <a:off x="5104875" y="4138275"/>
            <a:ext cx="3196200" cy="5541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Karla"/>
                <a:ea typeface="Karla"/>
                <a:cs typeface="Karla"/>
                <a:sym typeface="Karla"/>
              </a:rPr>
              <a:t>Wrong Choices/Distractors Generation</a:t>
            </a:r>
            <a:endParaRPr sz="1200" b="1">
              <a:latin typeface="Karla"/>
              <a:ea typeface="Karla"/>
              <a:cs typeface="Karla"/>
              <a:sym typeface="Karla"/>
            </a:endParaRPr>
          </a:p>
          <a:p>
            <a:pPr marL="0" lvl="0" indent="0" algn="l" rtl="0">
              <a:spcBef>
                <a:spcPts val="0"/>
              </a:spcBef>
              <a:spcAft>
                <a:spcPts val="0"/>
              </a:spcAft>
              <a:buNone/>
            </a:pPr>
            <a:r>
              <a:rPr lang="en" sz="1200" b="1">
                <a:latin typeface="Karla"/>
                <a:ea typeface="Karla"/>
                <a:cs typeface="Karla"/>
                <a:sym typeface="Karla"/>
              </a:rPr>
              <a:t>(WordNet, ConceptNet, Sense2Vec).</a:t>
            </a:r>
            <a:endParaRPr sz="1200" b="1">
              <a:latin typeface="Karla"/>
              <a:ea typeface="Karla"/>
              <a:cs typeface="Karla"/>
              <a:sym typeface="Karla"/>
            </a:endParaRPr>
          </a:p>
        </p:txBody>
      </p:sp>
      <p:sp>
        <p:nvSpPr>
          <p:cNvPr id="874" name="Google Shape;874;p69"/>
          <p:cNvSpPr txBox="1"/>
          <p:nvPr/>
        </p:nvSpPr>
        <p:spPr>
          <a:xfrm>
            <a:off x="1934725" y="249475"/>
            <a:ext cx="5736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0000FF"/>
                </a:solidFill>
                <a:latin typeface="Karla"/>
                <a:ea typeface="Karla"/>
                <a:cs typeface="Karla"/>
                <a:sym typeface="Karla"/>
              </a:rPr>
              <a:t>Posing it as an NLP problem</a:t>
            </a:r>
            <a:endParaRPr sz="3000" b="1">
              <a:solidFill>
                <a:srgbClr val="0000FF"/>
              </a:solidFill>
              <a:latin typeface="Karla"/>
              <a:ea typeface="Karla"/>
              <a:cs typeface="Karla"/>
              <a:sym typeface="Karla"/>
            </a:endParaRPr>
          </a:p>
        </p:txBody>
      </p:sp>
      <p:sp>
        <p:nvSpPr>
          <p:cNvPr id="875" name="Google Shape;875;p69"/>
          <p:cNvSpPr/>
          <p:nvPr/>
        </p:nvSpPr>
        <p:spPr>
          <a:xfrm>
            <a:off x="4659475" y="1146925"/>
            <a:ext cx="356400" cy="3693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9"/>
          <p:cNvSpPr/>
          <p:nvPr/>
        </p:nvSpPr>
        <p:spPr>
          <a:xfrm>
            <a:off x="4659475" y="1917875"/>
            <a:ext cx="356400" cy="3693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9"/>
          <p:cNvSpPr/>
          <p:nvPr/>
        </p:nvSpPr>
        <p:spPr>
          <a:xfrm>
            <a:off x="4659475" y="2686388"/>
            <a:ext cx="356400" cy="3693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9"/>
          <p:cNvSpPr/>
          <p:nvPr/>
        </p:nvSpPr>
        <p:spPr>
          <a:xfrm>
            <a:off x="4659475" y="4153725"/>
            <a:ext cx="356400" cy="3693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9"/>
          <p:cNvSpPr txBox="1"/>
          <p:nvPr/>
        </p:nvSpPr>
        <p:spPr>
          <a:xfrm>
            <a:off x="4713625" y="1131475"/>
            <a:ext cx="24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1</a:t>
            </a:r>
            <a:endParaRPr b="1">
              <a:latin typeface="Karla"/>
              <a:ea typeface="Karla"/>
              <a:cs typeface="Karla"/>
              <a:sym typeface="Karla"/>
            </a:endParaRPr>
          </a:p>
        </p:txBody>
      </p:sp>
      <p:sp>
        <p:nvSpPr>
          <p:cNvPr id="880" name="Google Shape;880;p69"/>
          <p:cNvSpPr txBox="1"/>
          <p:nvPr/>
        </p:nvSpPr>
        <p:spPr>
          <a:xfrm>
            <a:off x="4713625" y="1902425"/>
            <a:ext cx="2481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b="1">
                <a:latin typeface="Karla"/>
                <a:ea typeface="Karla"/>
                <a:cs typeface="Karla"/>
                <a:sym typeface="Karla"/>
              </a:rPr>
              <a:t>2</a:t>
            </a:r>
            <a:endParaRPr sz="1200" b="1">
              <a:latin typeface="Karla"/>
              <a:ea typeface="Karla"/>
              <a:cs typeface="Karla"/>
              <a:sym typeface="Karla"/>
            </a:endParaRPr>
          </a:p>
        </p:txBody>
      </p:sp>
      <p:sp>
        <p:nvSpPr>
          <p:cNvPr id="881" name="Google Shape;881;p69"/>
          <p:cNvSpPr txBox="1"/>
          <p:nvPr/>
        </p:nvSpPr>
        <p:spPr>
          <a:xfrm>
            <a:off x="4713625" y="2670925"/>
            <a:ext cx="24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3</a:t>
            </a:r>
            <a:endParaRPr b="1">
              <a:latin typeface="Karla"/>
              <a:ea typeface="Karla"/>
              <a:cs typeface="Karla"/>
              <a:sym typeface="Karla"/>
            </a:endParaRPr>
          </a:p>
        </p:txBody>
      </p:sp>
      <p:sp>
        <p:nvSpPr>
          <p:cNvPr id="882" name="Google Shape;882;p69"/>
          <p:cNvSpPr txBox="1"/>
          <p:nvPr/>
        </p:nvSpPr>
        <p:spPr>
          <a:xfrm>
            <a:off x="4713625" y="4138275"/>
            <a:ext cx="24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5</a:t>
            </a:r>
            <a:endParaRPr b="1">
              <a:latin typeface="Karla"/>
              <a:ea typeface="Karla"/>
              <a:cs typeface="Karla"/>
              <a:sym typeface="Karla"/>
            </a:endParaRPr>
          </a:p>
        </p:txBody>
      </p:sp>
      <p:sp>
        <p:nvSpPr>
          <p:cNvPr id="883" name="Google Shape;883;p69"/>
          <p:cNvSpPr/>
          <p:nvPr/>
        </p:nvSpPr>
        <p:spPr>
          <a:xfrm>
            <a:off x="3850750" y="1139125"/>
            <a:ext cx="662400" cy="384900"/>
          </a:xfrm>
          <a:prstGeom prst="rightArrow">
            <a:avLst>
              <a:gd name="adj1" fmla="val 50000"/>
              <a:gd name="adj2" fmla="val 50000"/>
            </a:avLst>
          </a:prstGeom>
          <a:solidFill>
            <a:srgbClr val="76A5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 name="Google Shape;884;p69"/>
          <p:cNvCxnSpPr>
            <a:stCxn id="870" idx="2"/>
            <a:endCxn id="871" idx="0"/>
          </p:cNvCxnSpPr>
          <p:nvPr/>
        </p:nvCxnSpPr>
        <p:spPr>
          <a:xfrm>
            <a:off x="6702975" y="2287163"/>
            <a:ext cx="0" cy="309300"/>
          </a:xfrm>
          <a:prstGeom prst="straightConnector1">
            <a:avLst/>
          </a:prstGeom>
          <a:noFill/>
          <a:ln w="19050" cap="flat" cmpd="sng">
            <a:solidFill>
              <a:schemeClr val="dk2"/>
            </a:solidFill>
            <a:prstDash val="solid"/>
            <a:round/>
            <a:headEnd type="none" w="med" len="med"/>
            <a:tailEnd type="triangle" w="med" len="med"/>
          </a:ln>
        </p:spPr>
      </p:cxnSp>
      <p:cxnSp>
        <p:nvCxnSpPr>
          <p:cNvPr id="885" name="Google Shape;885;p69"/>
          <p:cNvCxnSpPr>
            <a:stCxn id="871" idx="2"/>
            <a:endCxn id="872" idx="0"/>
          </p:cNvCxnSpPr>
          <p:nvPr/>
        </p:nvCxnSpPr>
        <p:spPr>
          <a:xfrm>
            <a:off x="6702975" y="3150500"/>
            <a:ext cx="0" cy="304500"/>
          </a:xfrm>
          <a:prstGeom prst="straightConnector1">
            <a:avLst/>
          </a:prstGeom>
          <a:noFill/>
          <a:ln w="19050" cap="flat" cmpd="sng">
            <a:solidFill>
              <a:schemeClr val="dk2"/>
            </a:solidFill>
            <a:prstDash val="solid"/>
            <a:round/>
            <a:headEnd type="none" w="med" len="med"/>
            <a:tailEnd type="triangle" w="med" len="med"/>
          </a:ln>
        </p:spPr>
      </p:cxnSp>
      <p:cxnSp>
        <p:nvCxnSpPr>
          <p:cNvPr id="886" name="Google Shape;886;p69"/>
          <p:cNvCxnSpPr>
            <a:stCxn id="872" idx="2"/>
            <a:endCxn id="873" idx="0"/>
          </p:cNvCxnSpPr>
          <p:nvPr/>
        </p:nvCxnSpPr>
        <p:spPr>
          <a:xfrm>
            <a:off x="6702975" y="3824200"/>
            <a:ext cx="0" cy="314100"/>
          </a:xfrm>
          <a:prstGeom prst="straightConnector1">
            <a:avLst/>
          </a:prstGeom>
          <a:noFill/>
          <a:ln w="19050" cap="flat" cmpd="sng">
            <a:solidFill>
              <a:schemeClr val="dk2"/>
            </a:solidFill>
            <a:prstDash val="solid"/>
            <a:round/>
            <a:headEnd type="none" w="med" len="med"/>
            <a:tailEnd type="triangle" w="med" len="med"/>
          </a:ln>
        </p:spPr>
      </p:cxnSp>
      <p:cxnSp>
        <p:nvCxnSpPr>
          <p:cNvPr id="887" name="Google Shape;887;p69"/>
          <p:cNvCxnSpPr>
            <a:stCxn id="869" idx="2"/>
            <a:endCxn id="870" idx="0"/>
          </p:cNvCxnSpPr>
          <p:nvPr/>
        </p:nvCxnSpPr>
        <p:spPr>
          <a:xfrm>
            <a:off x="6702975" y="1608625"/>
            <a:ext cx="0" cy="309300"/>
          </a:xfrm>
          <a:prstGeom prst="straightConnector1">
            <a:avLst/>
          </a:prstGeom>
          <a:noFill/>
          <a:ln w="19050" cap="flat" cmpd="sng">
            <a:solidFill>
              <a:schemeClr val="dk2"/>
            </a:solidFill>
            <a:prstDash val="solid"/>
            <a:round/>
            <a:headEnd type="none" w="med" len="med"/>
            <a:tailEnd type="triangle" w="med" len="med"/>
          </a:ln>
        </p:spPr>
      </p:cxnSp>
      <p:sp>
        <p:nvSpPr>
          <p:cNvPr id="888" name="Google Shape;888;p69"/>
          <p:cNvSpPr/>
          <p:nvPr/>
        </p:nvSpPr>
        <p:spPr>
          <a:xfrm>
            <a:off x="4659475" y="3427775"/>
            <a:ext cx="356400" cy="3693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9"/>
          <p:cNvSpPr txBox="1"/>
          <p:nvPr/>
        </p:nvSpPr>
        <p:spPr>
          <a:xfrm>
            <a:off x="4713625" y="3412325"/>
            <a:ext cx="24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4</a:t>
            </a:r>
            <a:endParaRPr b="1">
              <a:latin typeface="Karla"/>
              <a:ea typeface="Karla"/>
              <a:cs typeface="Karla"/>
              <a:sym typeface="Karl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4"/>
                                        </p:tgtEl>
                                        <p:attrNameLst>
                                          <p:attrName>style.visibility</p:attrName>
                                        </p:attrNameLst>
                                      </p:cBhvr>
                                      <p:to>
                                        <p:strVal val="visible"/>
                                      </p:to>
                                    </p:set>
                                    <p:animEffect transition="in" filter="fade">
                                      <p:cBhvr>
                                        <p:cTn id="7" dur="1000"/>
                                        <p:tgtEl>
                                          <p:spTgt spid="8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83"/>
                                        </p:tgtEl>
                                        <p:attrNameLst>
                                          <p:attrName>style.visibility</p:attrName>
                                        </p:attrNameLst>
                                      </p:cBhvr>
                                      <p:to>
                                        <p:strVal val="visible"/>
                                      </p:to>
                                    </p:set>
                                    <p:animEffect transition="in" filter="fade">
                                      <p:cBhvr>
                                        <p:cTn id="17" dur="1000"/>
                                        <p:tgtEl>
                                          <p:spTgt spid="883"/>
                                        </p:tgtEl>
                                      </p:cBhvr>
                                    </p:animEffect>
                                  </p:childTnLst>
                                </p:cTn>
                              </p:par>
                              <p:par>
                                <p:cTn id="18" presetID="10" presetClass="entr" presetSubtype="0" fill="hold" nodeType="withEffect">
                                  <p:stCondLst>
                                    <p:cond delay="0"/>
                                  </p:stCondLst>
                                  <p:childTnLst>
                                    <p:set>
                                      <p:cBhvr>
                                        <p:cTn id="19" dur="1" fill="hold">
                                          <p:stCondLst>
                                            <p:cond delay="0"/>
                                          </p:stCondLst>
                                        </p:cTn>
                                        <p:tgtEl>
                                          <p:spTgt spid="875"/>
                                        </p:tgtEl>
                                        <p:attrNameLst>
                                          <p:attrName>style.visibility</p:attrName>
                                        </p:attrNameLst>
                                      </p:cBhvr>
                                      <p:to>
                                        <p:strVal val="visible"/>
                                      </p:to>
                                    </p:set>
                                    <p:animEffect transition="in" filter="fade">
                                      <p:cBhvr>
                                        <p:cTn id="20" dur="1000"/>
                                        <p:tgtEl>
                                          <p:spTgt spid="87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69"/>
                                        </p:tgtEl>
                                        <p:attrNameLst>
                                          <p:attrName>style.visibility</p:attrName>
                                        </p:attrNameLst>
                                      </p:cBhvr>
                                      <p:to>
                                        <p:strVal val="visible"/>
                                      </p:to>
                                    </p:set>
                                    <p:animEffect transition="in" filter="fade">
                                      <p:cBhvr>
                                        <p:cTn id="25" dur="1000"/>
                                        <p:tgtEl>
                                          <p:spTgt spid="869"/>
                                        </p:tgtEl>
                                      </p:cBhvr>
                                    </p:animEffect>
                                  </p:childTnLst>
                                </p:cTn>
                              </p:par>
                              <p:par>
                                <p:cTn id="26" presetID="10" presetClass="entr" presetSubtype="0" fill="hold" nodeType="withEffect">
                                  <p:stCondLst>
                                    <p:cond delay="0"/>
                                  </p:stCondLst>
                                  <p:childTnLst>
                                    <p:set>
                                      <p:cBhvr>
                                        <p:cTn id="27" dur="1" fill="hold">
                                          <p:stCondLst>
                                            <p:cond delay="0"/>
                                          </p:stCondLst>
                                        </p:cTn>
                                        <p:tgtEl>
                                          <p:spTgt spid="879"/>
                                        </p:tgtEl>
                                        <p:attrNameLst>
                                          <p:attrName>style.visibility</p:attrName>
                                        </p:attrNameLst>
                                      </p:cBhvr>
                                      <p:to>
                                        <p:strVal val="visible"/>
                                      </p:to>
                                    </p:set>
                                    <p:animEffect transition="in" filter="fade">
                                      <p:cBhvr>
                                        <p:cTn id="28" dur="1000"/>
                                        <p:tgtEl>
                                          <p:spTgt spid="87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887"/>
                                        </p:tgtEl>
                                        <p:attrNameLst>
                                          <p:attrName>style.visibility</p:attrName>
                                        </p:attrNameLst>
                                      </p:cBhvr>
                                      <p:to>
                                        <p:strVal val="visible"/>
                                      </p:to>
                                    </p:set>
                                    <p:animEffect transition="in" filter="fade">
                                      <p:cBhvr>
                                        <p:cTn id="33" dur="1000"/>
                                        <p:tgtEl>
                                          <p:spTgt spid="88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70"/>
                                        </p:tgtEl>
                                        <p:attrNameLst>
                                          <p:attrName>style.visibility</p:attrName>
                                        </p:attrNameLst>
                                      </p:cBhvr>
                                      <p:to>
                                        <p:strVal val="visible"/>
                                      </p:to>
                                    </p:set>
                                    <p:animEffect transition="in" filter="fade">
                                      <p:cBhvr>
                                        <p:cTn id="38" dur="1000"/>
                                        <p:tgtEl>
                                          <p:spTgt spid="870"/>
                                        </p:tgtEl>
                                      </p:cBhvr>
                                    </p:animEffect>
                                  </p:childTnLst>
                                </p:cTn>
                              </p:par>
                              <p:par>
                                <p:cTn id="39" presetID="10" presetClass="entr" presetSubtype="0" fill="hold" nodeType="withEffect">
                                  <p:stCondLst>
                                    <p:cond delay="0"/>
                                  </p:stCondLst>
                                  <p:childTnLst>
                                    <p:set>
                                      <p:cBhvr>
                                        <p:cTn id="40" dur="1" fill="hold">
                                          <p:stCondLst>
                                            <p:cond delay="0"/>
                                          </p:stCondLst>
                                        </p:cTn>
                                        <p:tgtEl>
                                          <p:spTgt spid="876"/>
                                        </p:tgtEl>
                                        <p:attrNameLst>
                                          <p:attrName>style.visibility</p:attrName>
                                        </p:attrNameLst>
                                      </p:cBhvr>
                                      <p:to>
                                        <p:strVal val="visible"/>
                                      </p:to>
                                    </p:set>
                                    <p:animEffect transition="in" filter="fade">
                                      <p:cBhvr>
                                        <p:cTn id="41" dur="1000"/>
                                        <p:tgtEl>
                                          <p:spTgt spid="876"/>
                                        </p:tgtEl>
                                      </p:cBhvr>
                                    </p:animEffect>
                                  </p:childTnLst>
                                </p:cTn>
                              </p:par>
                              <p:par>
                                <p:cTn id="42" presetID="10" presetClass="entr" presetSubtype="0" fill="hold" nodeType="withEffect">
                                  <p:stCondLst>
                                    <p:cond delay="0"/>
                                  </p:stCondLst>
                                  <p:childTnLst>
                                    <p:set>
                                      <p:cBhvr>
                                        <p:cTn id="43" dur="1" fill="hold">
                                          <p:stCondLst>
                                            <p:cond delay="0"/>
                                          </p:stCondLst>
                                        </p:cTn>
                                        <p:tgtEl>
                                          <p:spTgt spid="880"/>
                                        </p:tgtEl>
                                        <p:attrNameLst>
                                          <p:attrName>style.visibility</p:attrName>
                                        </p:attrNameLst>
                                      </p:cBhvr>
                                      <p:to>
                                        <p:strVal val="visible"/>
                                      </p:to>
                                    </p:set>
                                    <p:animEffect transition="in" filter="fade">
                                      <p:cBhvr>
                                        <p:cTn id="44" dur="1000"/>
                                        <p:tgtEl>
                                          <p:spTgt spid="88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884"/>
                                        </p:tgtEl>
                                        <p:attrNameLst>
                                          <p:attrName>style.visibility</p:attrName>
                                        </p:attrNameLst>
                                      </p:cBhvr>
                                      <p:to>
                                        <p:strVal val="visible"/>
                                      </p:to>
                                    </p:set>
                                    <p:animEffect transition="in" filter="fade">
                                      <p:cBhvr>
                                        <p:cTn id="49" dur="1000"/>
                                        <p:tgtEl>
                                          <p:spTgt spid="88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871"/>
                                        </p:tgtEl>
                                        <p:attrNameLst>
                                          <p:attrName>style.visibility</p:attrName>
                                        </p:attrNameLst>
                                      </p:cBhvr>
                                      <p:to>
                                        <p:strVal val="visible"/>
                                      </p:to>
                                    </p:set>
                                    <p:animEffect transition="in" filter="fade">
                                      <p:cBhvr>
                                        <p:cTn id="54" dur="1000"/>
                                        <p:tgtEl>
                                          <p:spTgt spid="871"/>
                                        </p:tgtEl>
                                      </p:cBhvr>
                                    </p:animEffect>
                                  </p:childTnLst>
                                </p:cTn>
                              </p:par>
                              <p:par>
                                <p:cTn id="55" presetID="10" presetClass="entr" presetSubtype="0" fill="hold" nodeType="withEffect">
                                  <p:stCondLst>
                                    <p:cond delay="0"/>
                                  </p:stCondLst>
                                  <p:childTnLst>
                                    <p:set>
                                      <p:cBhvr>
                                        <p:cTn id="56" dur="1" fill="hold">
                                          <p:stCondLst>
                                            <p:cond delay="0"/>
                                          </p:stCondLst>
                                        </p:cTn>
                                        <p:tgtEl>
                                          <p:spTgt spid="877"/>
                                        </p:tgtEl>
                                        <p:attrNameLst>
                                          <p:attrName>style.visibility</p:attrName>
                                        </p:attrNameLst>
                                      </p:cBhvr>
                                      <p:to>
                                        <p:strVal val="visible"/>
                                      </p:to>
                                    </p:set>
                                    <p:animEffect transition="in" filter="fade">
                                      <p:cBhvr>
                                        <p:cTn id="57" dur="1000"/>
                                        <p:tgtEl>
                                          <p:spTgt spid="877"/>
                                        </p:tgtEl>
                                      </p:cBhvr>
                                    </p:animEffect>
                                  </p:childTnLst>
                                </p:cTn>
                              </p:par>
                              <p:par>
                                <p:cTn id="58" presetID="10" presetClass="entr" presetSubtype="0" fill="hold" nodeType="withEffect">
                                  <p:stCondLst>
                                    <p:cond delay="0"/>
                                  </p:stCondLst>
                                  <p:childTnLst>
                                    <p:set>
                                      <p:cBhvr>
                                        <p:cTn id="59" dur="1" fill="hold">
                                          <p:stCondLst>
                                            <p:cond delay="0"/>
                                          </p:stCondLst>
                                        </p:cTn>
                                        <p:tgtEl>
                                          <p:spTgt spid="881"/>
                                        </p:tgtEl>
                                        <p:attrNameLst>
                                          <p:attrName>style.visibility</p:attrName>
                                        </p:attrNameLst>
                                      </p:cBhvr>
                                      <p:to>
                                        <p:strVal val="visible"/>
                                      </p:to>
                                    </p:set>
                                    <p:animEffect transition="in" filter="fade">
                                      <p:cBhvr>
                                        <p:cTn id="60" dur="1000"/>
                                        <p:tgtEl>
                                          <p:spTgt spid="881"/>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885"/>
                                        </p:tgtEl>
                                        <p:attrNameLst>
                                          <p:attrName>style.visibility</p:attrName>
                                        </p:attrNameLst>
                                      </p:cBhvr>
                                      <p:to>
                                        <p:strVal val="visible"/>
                                      </p:to>
                                    </p:set>
                                    <p:animEffect transition="in" filter="fade">
                                      <p:cBhvr>
                                        <p:cTn id="65" dur="1000"/>
                                        <p:tgtEl>
                                          <p:spTgt spid="885"/>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872"/>
                                        </p:tgtEl>
                                        <p:attrNameLst>
                                          <p:attrName>style.visibility</p:attrName>
                                        </p:attrNameLst>
                                      </p:cBhvr>
                                      <p:to>
                                        <p:strVal val="visible"/>
                                      </p:to>
                                    </p:set>
                                    <p:animEffect transition="in" filter="fade">
                                      <p:cBhvr>
                                        <p:cTn id="70" dur="1000"/>
                                        <p:tgtEl>
                                          <p:spTgt spid="872"/>
                                        </p:tgtEl>
                                      </p:cBhvr>
                                    </p:animEffect>
                                  </p:childTnLst>
                                </p:cTn>
                              </p:par>
                              <p:par>
                                <p:cTn id="71" presetID="10" presetClass="entr" presetSubtype="0" fill="hold" nodeType="withEffect">
                                  <p:stCondLst>
                                    <p:cond delay="0"/>
                                  </p:stCondLst>
                                  <p:childTnLst>
                                    <p:set>
                                      <p:cBhvr>
                                        <p:cTn id="72" dur="1" fill="hold">
                                          <p:stCondLst>
                                            <p:cond delay="0"/>
                                          </p:stCondLst>
                                        </p:cTn>
                                        <p:tgtEl>
                                          <p:spTgt spid="888"/>
                                        </p:tgtEl>
                                        <p:attrNameLst>
                                          <p:attrName>style.visibility</p:attrName>
                                        </p:attrNameLst>
                                      </p:cBhvr>
                                      <p:to>
                                        <p:strVal val="visible"/>
                                      </p:to>
                                    </p:set>
                                    <p:animEffect transition="in" filter="fade">
                                      <p:cBhvr>
                                        <p:cTn id="73" dur="1000"/>
                                        <p:tgtEl>
                                          <p:spTgt spid="888"/>
                                        </p:tgtEl>
                                      </p:cBhvr>
                                    </p:animEffect>
                                  </p:childTnLst>
                                </p:cTn>
                              </p:par>
                              <p:par>
                                <p:cTn id="74" presetID="10" presetClass="entr" presetSubtype="0" fill="hold" nodeType="withEffect">
                                  <p:stCondLst>
                                    <p:cond delay="0"/>
                                  </p:stCondLst>
                                  <p:childTnLst>
                                    <p:set>
                                      <p:cBhvr>
                                        <p:cTn id="75" dur="1" fill="hold">
                                          <p:stCondLst>
                                            <p:cond delay="0"/>
                                          </p:stCondLst>
                                        </p:cTn>
                                        <p:tgtEl>
                                          <p:spTgt spid="889"/>
                                        </p:tgtEl>
                                        <p:attrNameLst>
                                          <p:attrName>style.visibility</p:attrName>
                                        </p:attrNameLst>
                                      </p:cBhvr>
                                      <p:to>
                                        <p:strVal val="visible"/>
                                      </p:to>
                                    </p:set>
                                    <p:animEffect transition="in" filter="fade">
                                      <p:cBhvr>
                                        <p:cTn id="76" dur="1000"/>
                                        <p:tgtEl>
                                          <p:spTgt spid="889"/>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886"/>
                                        </p:tgtEl>
                                        <p:attrNameLst>
                                          <p:attrName>style.visibility</p:attrName>
                                        </p:attrNameLst>
                                      </p:cBhvr>
                                      <p:to>
                                        <p:strVal val="visible"/>
                                      </p:to>
                                    </p:set>
                                    <p:animEffect transition="in" filter="fade">
                                      <p:cBhvr>
                                        <p:cTn id="81" dur="1000"/>
                                        <p:tgtEl>
                                          <p:spTgt spid="886"/>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873"/>
                                        </p:tgtEl>
                                        <p:attrNameLst>
                                          <p:attrName>style.visibility</p:attrName>
                                        </p:attrNameLst>
                                      </p:cBhvr>
                                      <p:to>
                                        <p:strVal val="visible"/>
                                      </p:to>
                                    </p:set>
                                    <p:animEffect transition="in" filter="fade">
                                      <p:cBhvr>
                                        <p:cTn id="86" dur="1000"/>
                                        <p:tgtEl>
                                          <p:spTgt spid="873"/>
                                        </p:tgtEl>
                                      </p:cBhvr>
                                    </p:animEffect>
                                  </p:childTnLst>
                                </p:cTn>
                              </p:par>
                              <p:par>
                                <p:cTn id="87" presetID="10" presetClass="entr" presetSubtype="0" fill="hold" nodeType="withEffect">
                                  <p:stCondLst>
                                    <p:cond delay="0"/>
                                  </p:stCondLst>
                                  <p:childTnLst>
                                    <p:set>
                                      <p:cBhvr>
                                        <p:cTn id="88" dur="1" fill="hold">
                                          <p:stCondLst>
                                            <p:cond delay="0"/>
                                          </p:stCondLst>
                                        </p:cTn>
                                        <p:tgtEl>
                                          <p:spTgt spid="878"/>
                                        </p:tgtEl>
                                        <p:attrNameLst>
                                          <p:attrName>style.visibility</p:attrName>
                                        </p:attrNameLst>
                                      </p:cBhvr>
                                      <p:to>
                                        <p:strVal val="visible"/>
                                      </p:to>
                                    </p:set>
                                    <p:animEffect transition="in" filter="fade">
                                      <p:cBhvr>
                                        <p:cTn id="89" dur="1000"/>
                                        <p:tgtEl>
                                          <p:spTgt spid="878"/>
                                        </p:tgtEl>
                                      </p:cBhvr>
                                    </p:animEffect>
                                  </p:childTnLst>
                                </p:cTn>
                              </p:par>
                              <p:par>
                                <p:cTn id="90" presetID="10" presetClass="entr" presetSubtype="0" fill="hold" nodeType="withEffect">
                                  <p:stCondLst>
                                    <p:cond delay="0"/>
                                  </p:stCondLst>
                                  <p:childTnLst>
                                    <p:set>
                                      <p:cBhvr>
                                        <p:cTn id="91" dur="1" fill="hold">
                                          <p:stCondLst>
                                            <p:cond delay="0"/>
                                          </p:stCondLst>
                                        </p:cTn>
                                        <p:tgtEl>
                                          <p:spTgt spid="882"/>
                                        </p:tgtEl>
                                        <p:attrNameLst>
                                          <p:attrName>style.visibility</p:attrName>
                                        </p:attrNameLst>
                                      </p:cBhvr>
                                      <p:to>
                                        <p:strVal val="visible"/>
                                      </p:to>
                                    </p:set>
                                    <p:animEffect transition="in" filter="fade">
                                      <p:cBhvr>
                                        <p:cTn id="92" dur="1000"/>
                                        <p:tgtEl>
                                          <p:spTgt spid="8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70"/>
          <p:cNvSpPr txBox="1">
            <a:spLocks noGrp="1"/>
          </p:cNvSpPr>
          <p:nvPr>
            <p:ph type="title"/>
          </p:nvPr>
        </p:nvSpPr>
        <p:spPr>
          <a:xfrm>
            <a:off x="715100" y="1307100"/>
            <a:ext cx="4125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Live Demo</a:t>
            </a:r>
            <a:endParaRPr/>
          </a:p>
        </p:txBody>
      </p:sp>
      <p:pic>
        <p:nvPicPr>
          <p:cNvPr id="895" name="Google Shape;895;p70"/>
          <p:cNvPicPr preferRelativeResize="0"/>
          <p:nvPr/>
        </p:nvPicPr>
        <p:blipFill rotWithShape="1">
          <a:blip r:embed="rId3">
            <a:alphaModFix/>
          </a:blip>
          <a:srcRect l="16902" t="6524" r="10083"/>
          <a:stretch/>
        </p:blipFill>
        <p:spPr>
          <a:xfrm>
            <a:off x="5049225" y="1094300"/>
            <a:ext cx="3463327" cy="2954901"/>
          </a:xfrm>
          <a:prstGeom prst="rect">
            <a:avLst/>
          </a:prstGeom>
          <a:noFill/>
          <a:ln>
            <a:noFill/>
          </a:ln>
        </p:spPr>
      </p:pic>
      <p:sp>
        <p:nvSpPr>
          <p:cNvPr id="896" name="Google Shape;896;p70"/>
          <p:cNvSpPr txBox="1"/>
          <p:nvPr/>
        </p:nvSpPr>
        <p:spPr>
          <a:xfrm>
            <a:off x="1792250" y="3633700"/>
            <a:ext cx="1971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u="sng">
                <a:solidFill>
                  <a:schemeClr val="hlink"/>
                </a:solidFill>
                <a:latin typeface="Karla"/>
                <a:ea typeface="Karla"/>
                <a:cs typeface="Karla"/>
                <a:sym typeface="Karla"/>
                <a:hlinkClick r:id="rId4"/>
              </a:rPr>
              <a:t>Google_Collab_Link</a:t>
            </a:r>
            <a:endParaRPr sz="1500">
              <a:latin typeface="Karla"/>
              <a:ea typeface="Karla"/>
              <a:cs typeface="Karla"/>
              <a:sym typeface="Karl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4"/>
                                        </p:tgtEl>
                                        <p:attrNameLst>
                                          <p:attrName>style.visibility</p:attrName>
                                        </p:attrNameLst>
                                      </p:cBhvr>
                                      <p:to>
                                        <p:strVal val="visible"/>
                                      </p:to>
                                    </p:set>
                                    <p:animEffect transition="in" filter="fade">
                                      <p:cBhvr>
                                        <p:cTn id="7" dur="1000"/>
                                        <p:tgtEl>
                                          <p:spTgt spid="8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96"/>
                                        </p:tgtEl>
                                        <p:attrNameLst>
                                          <p:attrName>style.visibility</p:attrName>
                                        </p:attrNameLst>
                                      </p:cBhvr>
                                      <p:to>
                                        <p:strVal val="visible"/>
                                      </p:to>
                                    </p:set>
                                    <p:animEffect transition="in" filter="fade">
                                      <p:cBhvr>
                                        <p:cTn id="12" dur="1000"/>
                                        <p:tgtEl>
                                          <p:spTgt spid="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7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FF"/>
                </a:solidFill>
              </a:rPr>
              <a:t>Quiz Time</a:t>
            </a:r>
            <a:endParaRPr>
              <a:solidFill>
                <a:srgbClr val="0000FF"/>
              </a:solidFill>
            </a:endParaRPr>
          </a:p>
        </p:txBody>
      </p:sp>
      <p:sp>
        <p:nvSpPr>
          <p:cNvPr id="902" name="Google Shape;902;p71"/>
          <p:cNvSpPr txBox="1"/>
          <p:nvPr/>
        </p:nvSpPr>
        <p:spPr>
          <a:xfrm>
            <a:off x="1772675" y="1210750"/>
            <a:ext cx="5290500" cy="2339700"/>
          </a:xfrm>
          <a:prstGeom prst="rect">
            <a:avLst/>
          </a:prstGeom>
          <a:gradFill>
            <a:gsLst>
              <a:gs pos="0">
                <a:srgbClr val="FFF6DB"/>
              </a:gs>
              <a:gs pos="100000">
                <a:srgbClr val="FAD25C"/>
              </a:gs>
            </a:gsLst>
            <a:path path="circle">
              <a:fillToRect l="50000" t="50000" r="50000" b="50000"/>
            </a:path>
            <a:tileRect/>
          </a:gra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latin typeface="Karla"/>
                <a:ea typeface="Karla"/>
                <a:cs typeface="Karla"/>
                <a:sym typeface="Karla"/>
              </a:rPr>
              <a:t>Code : 8649 4630</a:t>
            </a:r>
            <a:endParaRPr sz="2800">
              <a:latin typeface="Karla"/>
              <a:ea typeface="Karla"/>
              <a:cs typeface="Karla"/>
              <a:sym typeface="Karla"/>
            </a:endParaRPr>
          </a:p>
          <a:p>
            <a:pPr marL="0" lvl="0" indent="0" algn="ctr" rtl="0">
              <a:spcBef>
                <a:spcPts val="0"/>
              </a:spcBef>
              <a:spcAft>
                <a:spcPts val="0"/>
              </a:spcAft>
              <a:buNone/>
            </a:pPr>
            <a:endParaRPr sz="2800">
              <a:latin typeface="Karla"/>
              <a:ea typeface="Karla"/>
              <a:cs typeface="Karla"/>
              <a:sym typeface="Karla"/>
            </a:endParaRPr>
          </a:p>
          <a:p>
            <a:pPr marL="0" lvl="0" indent="0" algn="ctr" rtl="0">
              <a:spcBef>
                <a:spcPts val="0"/>
              </a:spcBef>
              <a:spcAft>
                <a:spcPts val="0"/>
              </a:spcAft>
              <a:buNone/>
            </a:pPr>
            <a:r>
              <a:rPr lang="en" sz="2800">
                <a:latin typeface="Karla"/>
                <a:ea typeface="Karla"/>
                <a:cs typeface="Karla"/>
                <a:sym typeface="Karla"/>
              </a:rPr>
              <a:t>Link : </a:t>
            </a:r>
            <a:r>
              <a:rPr lang="en" sz="2800" b="1">
                <a:solidFill>
                  <a:srgbClr val="0000FF"/>
                </a:solidFill>
                <a:latin typeface="Karla"/>
                <a:ea typeface="Karla"/>
                <a:cs typeface="Karla"/>
                <a:sym typeface="Karla"/>
              </a:rPr>
              <a:t>www.menti.com</a:t>
            </a:r>
            <a:endParaRPr sz="2800" b="1">
              <a:solidFill>
                <a:srgbClr val="0000FF"/>
              </a:solidFill>
              <a:latin typeface="Karla"/>
              <a:ea typeface="Karla"/>
              <a:cs typeface="Karla"/>
              <a:sym typeface="Karla"/>
            </a:endParaRPr>
          </a:p>
          <a:p>
            <a:pPr marL="0" lvl="0" indent="0" algn="ctr" rtl="0">
              <a:spcBef>
                <a:spcPts val="0"/>
              </a:spcBef>
              <a:spcAft>
                <a:spcPts val="0"/>
              </a:spcAft>
              <a:buNone/>
            </a:pPr>
            <a:endParaRPr sz="2800">
              <a:latin typeface="Karla"/>
              <a:ea typeface="Karla"/>
              <a:cs typeface="Karla"/>
              <a:sym typeface="Karla"/>
            </a:endParaRPr>
          </a:p>
          <a:p>
            <a:pPr marL="0" lvl="0" indent="0" algn="ctr" rtl="0">
              <a:spcBef>
                <a:spcPts val="0"/>
              </a:spcBef>
              <a:spcAft>
                <a:spcPts val="0"/>
              </a:spcAft>
              <a:buNone/>
            </a:pPr>
            <a:r>
              <a:rPr lang="en" sz="2800" b="1">
                <a:latin typeface="Karla"/>
                <a:ea typeface="Karla"/>
                <a:cs typeface="Karla"/>
                <a:sym typeface="Karla"/>
              </a:rPr>
              <a:t>JUST 3 MINS QUIZ!</a:t>
            </a:r>
            <a:endParaRPr sz="2800" b="1">
              <a:latin typeface="Karla"/>
              <a:ea typeface="Karla"/>
              <a:cs typeface="Karla"/>
              <a:sym typeface="Karla"/>
            </a:endParaRPr>
          </a:p>
        </p:txBody>
      </p:sp>
      <p:pic>
        <p:nvPicPr>
          <p:cNvPr id="903" name="Google Shape;903;p71"/>
          <p:cNvPicPr preferRelativeResize="0"/>
          <p:nvPr/>
        </p:nvPicPr>
        <p:blipFill>
          <a:blip r:embed="rId3">
            <a:alphaModFix/>
          </a:blip>
          <a:stretch>
            <a:fillRect/>
          </a:stretch>
        </p:blipFill>
        <p:spPr>
          <a:xfrm>
            <a:off x="2221675" y="3550438"/>
            <a:ext cx="5391150" cy="1304925"/>
          </a:xfrm>
          <a:prstGeom prst="rect">
            <a:avLst/>
          </a:prstGeom>
          <a:noFill/>
          <a:ln>
            <a:noFill/>
          </a:ln>
        </p:spPr>
      </p:pic>
      <p:sp>
        <p:nvSpPr>
          <p:cNvPr id="904" name="Google Shape;904;p71"/>
          <p:cNvSpPr/>
          <p:nvPr/>
        </p:nvSpPr>
        <p:spPr>
          <a:xfrm rot="1488617">
            <a:off x="443248" y="3498743"/>
            <a:ext cx="1740525" cy="1408336"/>
          </a:xfrm>
          <a:prstGeom prst="irregularSeal2">
            <a:avLst/>
          </a:prstGeom>
          <a:solidFill>
            <a:schemeClr val="dk2"/>
          </a:solidFill>
          <a:ln w="9525" cap="flat" cmpd="sng">
            <a:solidFill>
              <a:srgbClr val="2E2E2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txBox="1"/>
          <p:nvPr/>
        </p:nvSpPr>
        <p:spPr>
          <a:xfrm>
            <a:off x="780700" y="3803400"/>
            <a:ext cx="1065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Karla Medium"/>
                <a:ea typeface="Karla Medium"/>
                <a:cs typeface="Karla Medium"/>
                <a:sym typeface="Karla Medium"/>
              </a:rPr>
              <a:t>Top 5 Winners</a:t>
            </a:r>
            <a:endParaRPr sz="1600">
              <a:latin typeface="Karla Medium"/>
              <a:ea typeface="Karla Medium"/>
              <a:cs typeface="Karla Medium"/>
              <a:sym typeface="Karla Medium"/>
            </a:endParaRPr>
          </a:p>
        </p:txBody>
      </p:sp>
      <p:pic>
        <p:nvPicPr>
          <p:cNvPr id="906" name="Google Shape;906;p71"/>
          <p:cNvPicPr preferRelativeResize="0"/>
          <p:nvPr/>
        </p:nvPicPr>
        <p:blipFill>
          <a:blip r:embed="rId4">
            <a:alphaModFix/>
          </a:blip>
          <a:stretch>
            <a:fillRect/>
          </a:stretch>
        </p:blipFill>
        <p:spPr>
          <a:xfrm>
            <a:off x="493125" y="1731875"/>
            <a:ext cx="1120726" cy="1120726"/>
          </a:xfrm>
          <a:prstGeom prst="rect">
            <a:avLst/>
          </a:prstGeom>
          <a:noFill/>
          <a:ln>
            <a:noFill/>
          </a:ln>
        </p:spPr>
      </p:pic>
      <p:pic>
        <p:nvPicPr>
          <p:cNvPr id="907" name="Google Shape;907;p71"/>
          <p:cNvPicPr preferRelativeResize="0"/>
          <p:nvPr/>
        </p:nvPicPr>
        <p:blipFill>
          <a:blip r:embed="rId5">
            <a:alphaModFix/>
          </a:blip>
          <a:stretch>
            <a:fillRect/>
          </a:stretch>
        </p:blipFill>
        <p:spPr>
          <a:xfrm>
            <a:off x="7222010" y="1505025"/>
            <a:ext cx="1486740" cy="20086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2">
                                            <p:txEl>
                                              <p:pRg st="0" end="0"/>
                                            </p:txEl>
                                          </p:spTgt>
                                        </p:tgtEl>
                                        <p:attrNameLst>
                                          <p:attrName>style.visibility</p:attrName>
                                        </p:attrNameLst>
                                      </p:cBhvr>
                                      <p:to>
                                        <p:strVal val="visible"/>
                                      </p:to>
                                    </p:set>
                                    <p:animEffect transition="in" filter="fade">
                                      <p:cBhvr>
                                        <p:cTn id="7" dur="1000"/>
                                        <p:tgtEl>
                                          <p:spTgt spid="9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02">
                                            <p:txEl>
                                              <p:pRg st="1" end="1"/>
                                            </p:txEl>
                                          </p:spTgt>
                                        </p:tgtEl>
                                        <p:attrNameLst>
                                          <p:attrName>style.visibility</p:attrName>
                                        </p:attrNameLst>
                                      </p:cBhvr>
                                      <p:to>
                                        <p:strVal val="visible"/>
                                      </p:to>
                                    </p:set>
                                    <p:animEffect transition="in" filter="fade">
                                      <p:cBhvr>
                                        <p:cTn id="12" dur="1000"/>
                                        <p:tgtEl>
                                          <p:spTgt spid="90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02">
                                            <p:txEl>
                                              <p:pRg st="2" end="2"/>
                                            </p:txEl>
                                          </p:spTgt>
                                        </p:tgtEl>
                                        <p:attrNameLst>
                                          <p:attrName>style.visibility</p:attrName>
                                        </p:attrNameLst>
                                      </p:cBhvr>
                                      <p:to>
                                        <p:strVal val="visible"/>
                                      </p:to>
                                    </p:set>
                                    <p:animEffect transition="in" filter="fade">
                                      <p:cBhvr>
                                        <p:cTn id="17" dur="1000"/>
                                        <p:tgtEl>
                                          <p:spTgt spid="90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02">
                                            <p:txEl>
                                              <p:pRg st="3" end="3"/>
                                            </p:txEl>
                                          </p:spTgt>
                                        </p:tgtEl>
                                        <p:attrNameLst>
                                          <p:attrName>style.visibility</p:attrName>
                                        </p:attrNameLst>
                                      </p:cBhvr>
                                      <p:to>
                                        <p:strVal val="visible"/>
                                      </p:to>
                                    </p:set>
                                    <p:animEffect transition="in" filter="fade">
                                      <p:cBhvr>
                                        <p:cTn id="22" dur="1000"/>
                                        <p:tgtEl>
                                          <p:spTgt spid="90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02">
                                            <p:txEl>
                                              <p:pRg st="4" end="4"/>
                                            </p:txEl>
                                          </p:spTgt>
                                        </p:tgtEl>
                                        <p:attrNameLst>
                                          <p:attrName>style.visibility</p:attrName>
                                        </p:attrNameLst>
                                      </p:cBhvr>
                                      <p:to>
                                        <p:strVal val="visible"/>
                                      </p:to>
                                    </p:set>
                                    <p:animEffect transition="in" filter="fade">
                                      <p:cBhvr>
                                        <p:cTn id="27" dur="1000"/>
                                        <p:tgtEl>
                                          <p:spTgt spid="90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72"/>
          <p:cNvSpPr/>
          <p:nvPr/>
        </p:nvSpPr>
        <p:spPr>
          <a:xfrm>
            <a:off x="721600" y="3234000"/>
            <a:ext cx="4003500" cy="470700"/>
          </a:xfrm>
          <a:prstGeom prst="roundRect">
            <a:avLst>
              <a:gd name="adj" fmla="val 50000"/>
            </a:avLst>
          </a:prstGeom>
          <a:gradFill>
            <a:gsLst>
              <a:gs pos="0">
                <a:schemeClr val="accent1"/>
              </a:gs>
              <a:gs pos="100000">
                <a:srgbClr val="FF8042"/>
              </a:gs>
            </a:gsLst>
            <a:lin ang="0" scaled="0"/>
          </a:gradFill>
          <a:ln>
            <a:noFill/>
          </a:ln>
          <a:effectLst>
            <a:outerShdw blurRad="242888" dist="200025" dir="4860000" algn="bl" rotWithShape="0">
              <a:schemeClr val="accent1">
                <a:alpha val="33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3" name="Google Shape;913;p72"/>
          <p:cNvSpPr/>
          <p:nvPr/>
        </p:nvSpPr>
        <p:spPr>
          <a:xfrm>
            <a:off x="2253275" y="1438813"/>
            <a:ext cx="927300" cy="927300"/>
          </a:xfrm>
          <a:prstGeom prst="ellipse">
            <a:avLst/>
          </a:prstGeom>
          <a:gradFill>
            <a:gsLst>
              <a:gs pos="0">
                <a:schemeClr val="lt2"/>
              </a:gs>
              <a:gs pos="100000">
                <a:srgbClr val="34B46E"/>
              </a:gs>
            </a:gsLst>
            <a:lin ang="0" scaled="0"/>
          </a:gradFill>
          <a:ln>
            <a:noFill/>
          </a:ln>
          <a:effectLst>
            <a:outerShdw blurRad="242888" dist="200025" dir="6540000" algn="bl" rotWithShape="0">
              <a:schemeClr val="lt2">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2"/>
          <p:cNvSpPr txBox="1">
            <a:spLocks noGrp="1"/>
          </p:cNvSpPr>
          <p:nvPr>
            <p:ph type="title" idx="2"/>
          </p:nvPr>
        </p:nvSpPr>
        <p:spPr>
          <a:xfrm>
            <a:off x="2146775" y="1481563"/>
            <a:ext cx="1140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915" name="Google Shape;915;p72"/>
          <p:cNvSpPr txBox="1">
            <a:spLocks noGrp="1"/>
          </p:cNvSpPr>
          <p:nvPr>
            <p:ph type="subTitle" idx="1"/>
          </p:nvPr>
        </p:nvSpPr>
        <p:spPr>
          <a:xfrm>
            <a:off x="806813" y="3294588"/>
            <a:ext cx="3820200" cy="34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can be Improved?</a:t>
            </a:r>
            <a:endParaRPr/>
          </a:p>
        </p:txBody>
      </p:sp>
      <p:sp>
        <p:nvSpPr>
          <p:cNvPr id="916" name="Google Shape;916;p72"/>
          <p:cNvSpPr txBox="1">
            <a:spLocks noGrp="1"/>
          </p:cNvSpPr>
          <p:nvPr>
            <p:ph type="title"/>
          </p:nvPr>
        </p:nvSpPr>
        <p:spPr>
          <a:xfrm>
            <a:off x="715100" y="2296888"/>
            <a:ext cx="4010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Scope</a:t>
            </a:r>
            <a:endParaRPr/>
          </a:p>
        </p:txBody>
      </p:sp>
      <p:pic>
        <p:nvPicPr>
          <p:cNvPr id="917" name="Google Shape;917;p72"/>
          <p:cNvPicPr preferRelativeResize="0"/>
          <p:nvPr/>
        </p:nvPicPr>
        <p:blipFill rotWithShape="1">
          <a:blip r:embed="rId3">
            <a:alphaModFix/>
          </a:blip>
          <a:srcRect l="11001" r="16571"/>
          <a:stretch/>
        </p:blipFill>
        <p:spPr>
          <a:xfrm>
            <a:off x="4908350" y="915400"/>
            <a:ext cx="3599749" cy="3312701"/>
          </a:xfrm>
          <a:prstGeom prst="rect">
            <a:avLst/>
          </a:prstGeom>
          <a:noFill/>
          <a:ln>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pic>
        <p:nvPicPr>
          <p:cNvPr id="922" name="Google Shape;922;p73"/>
          <p:cNvPicPr preferRelativeResize="0"/>
          <p:nvPr/>
        </p:nvPicPr>
        <p:blipFill>
          <a:blip r:embed="rId3">
            <a:alphaModFix/>
          </a:blip>
          <a:stretch>
            <a:fillRect/>
          </a:stretch>
        </p:blipFill>
        <p:spPr>
          <a:xfrm>
            <a:off x="476575" y="268075"/>
            <a:ext cx="8190850" cy="4607350"/>
          </a:xfrm>
          <a:prstGeom prst="rect">
            <a:avLst/>
          </a:prstGeom>
          <a:noFill/>
          <a:ln>
            <a:noFill/>
          </a:ln>
        </p:spPr>
      </p:pic>
      <p:sp>
        <p:nvSpPr>
          <p:cNvPr id="923" name="Google Shape;923;p73"/>
          <p:cNvSpPr/>
          <p:nvPr/>
        </p:nvSpPr>
        <p:spPr>
          <a:xfrm>
            <a:off x="716425" y="459250"/>
            <a:ext cx="312300" cy="376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pic>
        <p:nvPicPr>
          <p:cNvPr id="928" name="Google Shape;928;p74"/>
          <p:cNvPicPr preferRelativeResize="0"/>
          <p:nvPr/>
        </p:nvPicPr>
        <p:blipFill>
          <a:blip r:embed="rId3">
            <a:alphaModFix/>
          </a:blip>
          <a:stretch>
            <a:fillRect/>
          </a:stretch>
        </p:blipFill>
        <p:spPr>
          <a:xfrm>
            <a:off x="489075" y="275100"/>
            <a:ext cx="8165851" cy="4593299"/>
          </a:xfrm>
          <a:prstGeom prst="rect">
            <a:avLst/>
          </a:prstGeom>
          <a:noFill/>
          <a:ln>
            <a:noFill/>
          </a:ln>
        </p:spPr>
      </p:pic>
      <p:sp>
        <p:nvSpPr>
          <p:cNvPr id="929" name="Google Shape;929;p74"/>
          <p:cNvSpPr/>
          <p:nvPr/>
        </p:nvSpPr>
        <p:spPr>
          <a:xfrm>
            <a:off x="1148100" y="440875"/>
            <a:ext cx="321600" cy="404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4"/>
          <p:cNvSpPr/>
          <p:nvPr/>
        </p:nvSpPr>
        <p:spPr>
          <a:xfrm>
            <a:off x="593250" y="2369700"/>
            <a:ext cx="321600" cy="404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4"/>
          <p:cNvSpPr/>
          <p:nvPr/>
        </p:nvSpPr>
        <p:spPr>
          <a:xfrm>
            <a:off x="7384600" y="4574050"/>
            <a:ext cx="1342800" cy="294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4"/>
          <p:cNvSpPr/>
          <p:nvPr/>
        </p:nvSpPr>
        <p:spPr>
          <a:xfrm>
            <a:off x="8240475" y="2369700"/>
            <a:ext cx="321600" cy="404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pic>
        <p:nvPicPr>
          <p:cNvPr id="937" name="Google Shape;937;p75"/>
          <p:cNvPicPr preferRelativeResize="0"/>
          <p:nvPr/>
        </p:nvPicPr>
        <p:blipFill>
          <a:blip r:embed="rId3">
            <a:alphaModFix/>
          </a:blip>
          <a:stretch>
            <a:fillRect/>
          </a:stretch>
        </p:blipFill>
        <p:spPr>
          <a:xfrm>
            <a:off x="1115450" y="266350"/>
            <a:ext cx="7195649" cy="4610800"/>
          </a:xfrm>
          <a:prstGeom prst="rect">
            <a:avLst/>
          </a:prstGeom>
          <a:noFill/>
          <a:ln>
            <a:noFill/>
          </a:ln>
        </p:spPr>
      </p:pic>
      <p:sp>
        <p:nvSpPr>
          <p:cNvPr id="938" name="Google Shape;938;p75"/>
          <p:cNvSpPr/>
          <p:nvPr/>
        </p:nvSpPr>
        <p:spPr>
          <a:xfrm>
            <a:off x="7641775" y="2636050"/>
            <a:ext cx="771600" cy="799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5"/>
          <p:cNvSpPr/>
          <p:nvPr/>
        </p:nvSpPr>
        <p:spPr>
          <a:xfrm>
            <a:off x="1791050" y="275550"/>
            <a:ext cx="358200" cy="450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76"/>
          <p:cNvSpPr/>
          <p:nvPr/>
        </p:nvSpPr>
        <p:spPr>
          <a:xfrm>
            <a:off x="1001598" y="1763925"/>
            <a:ext cx="1562400" cy="1512300"/>
          </a:xfrm>
          <a:prstGeom prst="ellipse">
            <a:avLst/>
          </a:prstGeom>
          <a:gradFill>
            <a:gsLst>
              <a:gs pos="0">
                <a:schemeClr val="accent1"/>
              </a:gs>
              <a:gs pos="100000">
                <a:srgbClr val="FF804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6"/>
          <p:cNvSpPr txBox="1">
            <a:spLocks noGrp="1"/>
          </p:cNvSpPr>
          <p:nvPr>
            <p:ph type="subTitle" idx="3"/>
          </p:nvPr>
        </p:nvSpPr>
        <p:spPr>
          <a:xfrm>
            <a:off x="819350" y="3731925"/>
            <a:ext cx="1926900" cy="37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U19CS001</a:t>
            </a:r>
            <a:endParaRPr/>
          </a:p>
        </p:txBody>
      </p:sp>
      <p:sp>
        <p:nvSpPr>
          <p:cNvPr id="946" name="Google Shape;946;p7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Dynamic Data Trio</a:t>
            </a:r>
            <a:endParaRPr/>
          </a:p>
        </p:txBody>
      </p:sp>
      <p:sp>
        <p:nvSpPr>
          <p:cNvPr id="947" name="Google Shape;947;p76"/>
          <p:cNvSpPr/>
          <p:nvPr/>
        </p:nvSpPr>
        <p:spPr>
          <a:xfrm>
            <a:off x="3772198" y="1763925"/>
            <a:ext cx="1562400" cy="1512300"/>
          </a:xfrm>
          <a:prstGeom prst="ellipse">
            <a:avLst/>
          </a:prstGeom>
          <a:gradFill>
            <a:gsLst>
              <a:gs pos="0">
                <a:schemeClr val="accent1"/>
              </a:gs>
              <a:gs pos="100000">
                <a:srgbClr val="FF804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6"/>
          <p:cNvSpPr/>
          <p:nvPr/>
        </p:nvSpPr>
        <p:spPr>
          <a:xfrm>
            <a:off x="6542798" y="1763925"/>
            <a:ext cx="1562400" cy="1512300"/>
          </a:xfrm>
          <a:prstGeom prst="ellipse">
            <a:avLst/>
          </a:prstGeom>
          <a:gradFill>
            <a:gsLst>
              <a:gs pos="0">
                <a:schemeClr val="accent1"/>
              </a:gs>
              <a:gs pos="100000">
                <a:srgbClr val="FF804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6"/>
          <p:cNvSpPr txBox="1">
            <a:spLocks noGrp="1"/>
          </p:cNvSpPr>
          <p:nvPr>
            <p:ph type="subTitle" idx="2"/>
          </p:nvPr>
        </p:nvSpPr>
        <p:spPr>
          <a:xfrm>
            <a:off x="782150" y="3351250"/>
            <a:ext cx="2001300" cy="42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Parva Patel</a:t>
            </a:r>
            <a:endParaRPr sz="1800"/>
          </a:p>
        </p:txBody>
      </p:sp>
      <p:sp>
        <p:nvSpPr>
          <p:cNvPr id="950" name="Google Shape;950;p76"/>
          <p:cNvSpPr txBox="1">
            <a:spLocks noGrp="1"/>
          </p:cNvSpPr>
          <p:nvPr>
            <p:ph type="subTitle" idx="3"/>
          </p:nvPr>
        </p:nvSpPr>
        <p:spPr>
          <a:xfrm>
            <a:off x="3589938" y="3755613"/>
            <a:ext cx="1926900" cy="37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U19CS012</a:t>
            </a:r>
            <a:endParaRPr/>
          </a:p>
        </p:txBody>
      </p:sp>
      <p:sp>
        <p:nvSpPr>
          <p:cNvPr id="951" name="Google Shape;951;p76"/>
          <p:cNvSpPr txBox="1">
            <a:spLocks noGrp="1"/>
          </p:cNvSpPr>
          <p:nvPr>
            <p:ph type="subTitle" idx="2"/>
          </p:nvPr>
        </p:nvSpPr>
        <p:spPr>
          <a:xfrm>
            <a:off x="3552738" y="3374938"/>
            <a:ext cx="2001300" cy="42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Bhagya Rana</a:t>
            </a:r>
            <a:endParaRPr sz="1800"/>
          </a:p>
        </p:txBody>
      </p:sp>
      <p:sp>
        <p:nvSpPr>
          <p:cNvPr id="952" name="Google Shape;952;p76"/>
          <p:cNvSpPr txBox="1">
            <a:spLocks noGrp="1"/>
          </p:cNvSpPr>
          <p:nvPr>
            <p:ph type="subTitle" idx="3"/>
          </p:nvPr>
        </p:nvSpPr>
        <p:spPr>
          <a:xfrm>
            <a:off x="6397750" y="3755625"/>
            <a:ext cx="1926900" cy="37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U19CS039</a:t>
            </a:r>
            <a:endParaRPr/>
          </a:p>
        </p:txBody>
      </p:sp>
      <p:sp>
        <p:nvSpPr>
          <p:cNvPr id="953" name="Google Shape;953;p76"/>
          <p:cNvSpPr txBox="1">
            <a:spLocks noGrp="1"/>
          </p:cNvSpPr>
          <p:nvPr>
            <p:ph type="subTitle" idx="2"/>
          </p:nvPr>
        </p:nvSpPr>
        <p:spPr>
          <a:xfrm>
            <a:off x="6360550" y="3374950"/>
            <a:ext cx="2001300" cy="42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Neel Shah</a:t>
            </a:r>
            <a:endParaRPr sz="1800"/>
          </a:p>
        </p:txBody>
      </p:sp>
      <p:pic>
        <p:nvPicPr>
          <p:cNvPr id="954" name="Google Shape;954;p76"/>
          <p:cNvPicPr preferRelativeResize="0"/>
          <p:nvPr/>
        </p:nvPicPr>
        <p:blipFill>
          <a:blip r:embed="rId3">
            <a:alphaModFix/>
          </a:blip>
          <a:stretch>
            <a:fillRect/>
          </a:stretch>
        </p:blipFill>
        <p:spPr>
          <a:xfrm>
            <a:off x="3749575" y="1454699"/>
            <a:ext cx="1661187" cy="1872025"/>
          </a:xfrm>
          <a:prstGeom prst="rect">
            <a:avLst/>
          </a:prstGeom>
          <a:noFill/>
          <a:ln>
            <a:noFill/>
          </a:ln>
        </p:spPr>
      </p:pic>
      <p:pic>
        <p:nvPicPr>
          <p:cNvPr id="955" name="Google Shape;955;p76"/>
          <p:cNvPicPr preferRelativeResize="0"/>
          <p:nvPr/>
        </p:nvPicPr>
        <p:blipFill>
          <a:blip r:embed="rId4">
            <a:alphaModFix/>
          </a:blip>
          <a:stretch>
            <a:fillRect/>
          </a:stretch>
        </p:blipFill>
        <p:spPr>
          <a:xfrm>
            <a:off x="6497550" y="1524035"/>
            <a:ext cx="1827100" cy="1749115"/>
          </a:xfrm>
          <a:prstGeom prst="rect">
            <a:avLst/>
          </a:prstGeom>
          <a:noFill/>
          <a:ln>
            <a:noFill/>
          </a:ln>
        </p:spPr>
      </p:pic>
      <p:pic>
        <p:nvPicPr>
          <p:cNvPr id="956" name="Google Shape;956;p76"/>
          <p:cNvPicPr preferRelativeResize="0"/>
          <p:nvPr/>
        </p:nvPicPr>
        <p:blipFill>
          <a:blip r:embed="rId5">
            <a:alphaModFix/>
          </a:blip>
          <a:stretch>
            <a:fillRect/>
          </a:stretch>
        </p:blipFill>
        <p:spPr>
          <a:xfrm>
            <a:off x="992725" y="1437426"/>
            <a:ext cx="1616525" cy="183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49"/>
          <p:cNvSpPr/>
          <p:nvPr/>
        </p:nvSpPr>
        <p:spPr>
          <a:xfrm>
            <a:off x="2098050" y="3398163"/>
            <a:ext cx="4947900" cy="627900"/>
          </a:xfrm>
          <a:prstGeom prst="roundRect">
            <a:avLst>
              <a:gd name="adj" fmla="val 50000"/>
            </a:avLst>
          </a:prstGeom>
          <a:gradFill>
            <a:gsLst>
              <a:gs pos="0">
                <a:schemeClr val="accent1"/>
              </a:gs>
              <a:gs pos="100000">
                <a:srgbClr val="FF8042"/>
              </a:gs>
            </a:gsLst>
            <a:lin ang="0" scaled="0"/>
          </a:gradFill>
          <a:ln>
            <a:noFill/>
          </a:ln>
          <a:effectLst>
            <a:outerShdw blurRad="257175" dist="209550" dir="5100000" algn="bl" rotWithShape="0">
              <a:schemeClr val="accent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0" name="Google Shape;670;p49"/>
          <p:cNvSpPr txBox="1">
            <a:spLocks noGrp="1"/>
          </p:cNvSpPr>
          <p:nvPr>
            <p:ph type="title"/>
          </p:nvPr>
        </p:nvSpPr>
        <p:spPr>
          <a:xfrm>
            <a:off x="2484000" y="2121075"/>
            <a:ext cx="4176000" cy="12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671" name="Google Shape;671;p49"/>
          <p:cNvSpPr txBox="1">
            <a:spLocks noGrp="1"/>
          </p:cNvSpPr>
          <p:nvPr>
            <p:ph type="subTitle" idx="1"/>
          </p:nvPr>
        </p:nvSpPr>
        <p:spPr>
          <a:xfrm>
            <a:off x="2483975" y="3470313"/>
            <a:ext cx="4176000" cy="48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Let’s Begin!</a:t>
            </a:r>
            <a:endParaRPr/>
          </a:p>
        </p:txBody>
      </p:sp>
      <p:pic>
        <p:nvPicPr>
          <p:cNvPr id="672" name="Google Shape;672;p49"/>
          <p:cNvPicPr preferRelativeResize="0"/>
          <p:nvPr/>
        </p:nvPicPr>
        <p:blipFill>
          <a:blip r:embed="rId3">
            <a:alphaModFix/>
          </a:blip>
          <a:stretch>
            <a:fillRect/>
          </a:stretch>
        </p:blipFill>
        <p:spPr>
          <a:xfrm>
            <a:off x="7286350" y="735753"/>
            <a:ext cx="1246400" cy="1038322"/>
          </a:xfrm>
          <a:prstGeom prst="rect">
            <a:avLst/>
          </a:prstGeom>
          <a:noFill/>
          <a:ln>
            <a:noFill/>
          </a:ln>
        </p:spPr>
      </p:pic>
      <p:pic>
        <p:nvPicPr>
          <p:cNvPr id="673" name="Google Shape;673;p49"/>
          <p:cNvPicPr preferRelativeResize="0"/>
          <p:nvPr/>
        </p:nvPicPr>
        <p:blipFill rotWithShape="1">
          <a:blip r:embed="rId4">
            <a:alphaModFix/>
          </a:blip>
          <a:srcRect l="21599" t="21128" b="11106"/>
          <a:stretch/>
        </p:blipFill>
        <p:spPr>
          <a:xfrm>
            <a:off x="753325" y="3494725"/>
            <a:ext cx="1012326" cy="1204699"/>
          </a:xfrm>
          <a:prstGeom prst="rect">
            <a:avLst/>
          </a:prstGeom>
          <a:noFill/>
          <a:ln>
            <a:noFill/>
          </a:ln>
        </p:spPr>
      </p:pic>
      <p:pic>
        <p:nvPicPr>
          <p:cNvPr id="674" name="Google Shape;674;p49"/>
          <p:cNvPicPr preferRelativeResize="0"/>
          <p:nvPr/>
        </p:nvPicPr>
        <p:blipFill>
          <a:blip r:embed="rId5">
            <a:alphaModFix/>
          </a:blip>
          <a:stretch>
            <a:fillRect/>
          </a:stretch>
        </p:blipFill>
        <p:spPr>
          <a:xfrm>
            <a:off x="3482363" y="211225"/>
            <a:ext cx="2179226" cy="217922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0"/>
                                        </p:tgtEl>
                                        <p:attrNameLst>
                                          <p:attrName>style.visibility</p:attrName>
                                        </p:attrNameLst>
                                      </p:cBhvr>
                                      <p:to>
                                        <p:strVal val="visible"/>
                                      </p:to>
                                    </p:set>
                                    <p:animEffect transition="in" filter="fade">
                                      <p:cBhvr>
                                        <p:cTn id="7" dur="1000"/>
                                        <p:tgtEl>
                                          <p:spTgt spid="6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69"/>
                                        </p:tgtEl>
                                        <p:attrNameLst>
                                          <p:attrName>style.visibility</p:attrName>
                                        </p:attrNameLst>
                                      </p:cBhvr>
                                      <p:to>
                                        <p:strVal val="visible"/>
                                      </p:to>
                                    </p:set>
                                    <p:animEffect transition="in" filter="fade">
                                      <p:cBhvr>
                                        <p:cTn id="12" dur="1000"/>
                                        <p:tgtEl>
                                          <p:spTgt spid="669"/>
                                        </p:tgtEl>
                                      </p:cBhvr>
                                    </p:animEffect>
                                  </p:childTnLst>
                                </p:cTn>
                              </p:par>
                              <p:par>
                                <p:cTn id="13" presetID="10" presetClass="entr" presetSubtype="0" fill="hold" nodeType="withEffect">
                                  <p:stCondLst>
                                    <p:cond delay="0"/>
                                  </p:stCondLst>
                                  <p:childTnLst>
                                    <p:set>
                                      <p:cBhvr>
                                        <p:cTn id="14" dur="1" fill="hold">
                                          <p:stCondLst>
                                            <p:cond delay="0"/>
                                          </p:stCondLst>
                                        </p:cTn>
                                        <p:tgtEl>
                                          <p:spTgt spid="671"/>
                                        </p:tgtEl>
                                        <p:attrNameLst>
                                          <p:attrName>style.visibility</p:attrName>
                                        </p:attrNameLst>
                                      </p:cBhvr>
                                      <p:to>
                                        <p:strVal val="visible"/>
                                      </p:to>
                                    </p:set>
                                    <p:animEffect transition="in" filter="fade">
                                      <p:cBhvr>
                                        <p:cTn id="15" dur="1000"/>
                                        <p:tgtEl>
                                          <p:spTgt spid="6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0"/>
          <p:cNvSpPr/>
          <p:nvPr/>
        </p:nvSpPr>
        <p:spPr>
          <a:xfrm>
            <a:off x="4614725" y="1454175"/>
            <a:ext cx="927300" cy="927300"/>
          </a:xfrm>
          <a:prstGeom prst="ellipse">
            <a:avLst/>
          </a:prstGeom>
          <a:gradFill>
            <a:gsLst>
              <a:gs pos="0">
                <a:schemeClr val="lt2"/>
              </a:gs>
              <a:gs pos="100000">
                <a:srgbClr val="34B46E"/>
              </a:gs>
            </a:gsLst>
            <a:lin ang="0" scaled="0"/>
          </a:gradFill>
          <a:ln>
            <a:noFill/>
          </a:ln>
          <a:effectLst>
            <a:outerShdw blurRad="242888" dist="200025" dir="6540000" algn="bl" rotWithShape="0">
              <a:schemeClr val="lt2">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4614725" y="3346275"/>
            <a:ext cx="3820200" cy="470700"/>
          </a:xfrm>
          <a:prstGeom prst="roundRect">
            <a:avLst>
              <a:gd name="adj" fmla="val 50000"/>
            </a:avLst>
          </a:prstGeom>
          <a:gradFill>
            <a:gsLst>
              <a:gs pos="0">
                <a:schemeClr val="accent1"/>
              </a:gs>
              <a:gs pos="100000">
                <a:srgbClr val="FF8042"/>
              </a:gs>
            </a:gsLst>
            <a:lin ang="0" scaled="0"/>
          </a:gradFill>
          <a:ln>
            <a:noFill/>
          </a:ln>
          <a:effectLst>
            <a:outerShdw blurRad="242888" dist="200025" dir="4860000" algn="bl" rotWithShape="0">
              <a:schemeClr val="accent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txBox="1">
            <a:spLocks noGrp="1"/>
          </p:cNvSpPr>
          <p:nvPr>
            <p:ph type="title" idx="2"/>
          </p:nvPr>
        </p:nvSpPr>
        <p:spPr>
          <a:xfrm>
            <a:off x="4574525" y="1621975"/>
            <a:ext cx="1007700" cy="59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82" name="Google Shape;682;p50"/>
          <p:cNvSpPr txBox="1">
            <a:spLocks noGrp="1"/>
          </p:cNvSpPr>
          <p:nvPr>
            <p:ph type="subTitle" idx="1"/>
          </p:nvPr>
        </p:nvSpPr>
        <p:spPr>
          <a:xfrm>
            <a:off x="4690475" y="3426700"/>
            <a:ext cx="3668700" cy="30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Should we Care about it?</a:t>
            </a:r>
            <a:endParaRPr/>
          </a:p>
        </p:txBody>
      </p:sp>
      <p:sp>
        <p:nvSpPr>
          <p:cNvPr id="683" name="Google Shape;683;p50"/>
          <p:cNvSpPr txBox="1">
            <a:spLocks noGrp="1"/>
          </p:cNvSpPr>
          <p:nvPr>
            <p:ph type="title"/>
          </p:nvPr>
        </p:nvSpPr>
        <p:spPr>
          <a:xfrm>
            <a:off x="4525225" y="2404650"/>
            <a:ext cx="32727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a:t>
            </a:r>
            <a:endParaRPr/>
          </a:p>
        </p:txBody>
      </p:sp>
      <p:pic>
        <p:nvPicPr>
          <p:cNvPr id="684" name="Google Shape;684;p50"/>
          <p:cNvPicPr preferRelativeResize="0"/>
          <p:nvPr/>
        </p:nvPicPr>
        <p:blipFill rotWithShape="1">
          <a:blip r:embed="rId3">
            <a:alphaModFix/>
          </a:blip>
          <a:srcRect r="12739"/>
          <a:stretch/>
        </p:blipFill>
        <p:spPr>
          <a:xfrm>
            <a:off x="491225" y="1031150"/>
            <a:ext cx="4034002" cy="30812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0"/>
                                        </p:tgtEl>
                                        <p:attrNameLst>
                                          <p:attrName>style.visibility</p:attrName>
                                        </p:attrNameLst>
                                      </p:cBhvr>
                                      <p:to>
                                        <p:strVal val="visible"/>
                                      </p:to>
                                    </p:set>
                                    <p:animEffect transition="in" filter="fade">
                                      <p:cBhvr>
                                        <p:cTn id="7" dur="1000"/>
                                        <p:tgtEl>
                                          <p:spTgt spid="680"/>
                                        </p:tgtEl>
                                      </p:cBhvr>
                                    </p:animEffect>
                                  </p:childTnLst>
                                </p:cTn>
                              </p:par>
                              <p:par>
                                <p:cTn id="8" presetID="10" presetClass="entr" presetSubtype="0" fill="hold" nodeType="withEffect">
                                  <p:stCondLst>
                                    <p:cond delay="0"/>
                                  </p:stCondLst>
                                  <p:childTnLst>
                                    <p:set>
                                      <p:cBhvr>
                                        <p:cTn id="9" dur="1" fill="hold">
                                          <p:stCondLst>
                                            <p:cond delay="0"/>
                                          </p:stCondLst>
                                        </p:cTn>
                                        <p:tgtEl>
                                          <p:spTgt spid="682"/>
                                        </p:tgtEl>
                                        <p:attrNameLst>
                                          <p:attrName>style.visibility</p:attrName>
                                        </p:attrNameLst>
                                      </p:cBhvr>
                                      <p:to>
                                        <p:strVal val="visible"/>
                                      </p:to>
                                    </p:set>
                                    <p:animEffect transition="in" filter="fade">
                                      <p:cBhvr>
                                        <p:cTn id="10" dur="1000"/>
                                        <p:tgtEl>
                                          <p:spTgt spid="6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rgbClr val="0000FF"/>
                </a:solidFill>
                <a:latin typeface="Karla Medium"/>
                <a:ea typeface="Karla Medium"/>
                <a:cs typeface="Karla Medium"/>
                <a:sym typeface="Karla Medium"/>
              </a:rPr>
              <a:t>Problem</a:t>
            </a:r>
            <a:endParaRPr b="0">
              <a:solidFill>
                <a:srgbClr val="0000FF"/>
              </a:solidFill>
              <a:latin typeface="Karla Medium"/>
              <a:ea typeface="Karla Medium"/>
              <a:cs typeface="Karla Medium"/>
              <a:sym typeface="Karla Medium"/>
            </a:endParaRPr>
          </a:p>
        </p:txBody>
      </p:sp>
      <p:sp>
        <p:nvSpPr>
          <p:cNvPr id="690" name="Google Shape;690;p51"/>
          <p:cNvSpPr txBox="1">
            <a:spLocks noGrp="1"/>
          </p:cNvSpPr>
          <p:nvPr>
            <p:ph type="body" idx="1"/>
          </p:nvPr>
        </p:nvSpPr>
        <p:spPr>
          <a:xfrm>
            <a:off x="653650" y="1249425"/>
            <a:ext cx="8154600" cy="150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Creating Questions </a:t>
            </a:r>
            <a:r>
              <a:rPr lang="en" sz="1800">
                <a:solidFill>
                  <a:schemeClr val="dk1"/>
                </a:solidFill>
              </a:rPr>
              <a:t>from Piece of Context is </a:t>
            </a:r>
            <a:r>
              <a:rPr lang="en" sz="1800" b="1">
                <a:solidFill>
                  <a:schemeClr val="dk1"/>
                </a:solidFill>
              </a:rPr>
              <a:t>Manual </a:t>
            </a:r>
            <a:r>
              <a:rPr lang="en" sz="1800">
                <a:solidFill>
                  <a:schemeClr val="dk1"/>
                </a:solidFill>
              </a:rPr>
              <a:t>and </a:t>
            </a:r>
            <a:r>
              <a:rPr lang="en" sz="1800" b="1">
                <a:solidFill>
                  <a:schemeClr val="dk1"/>
                </a:solidFill>
              </a:rPr>
              <a:t>Not Scalable</a:t>
            </a:r>
            <a:r>
              <a:rPr lang="en" sz="1800">
                <a:solidFill>
                  <a:schemeClr val="dk1"/>
                </a:solidFill>
              </a:rPr>
              <a:t>.</a:t>
            </a:r>
            <a:endParaRPr sz="1800">
              <a:solidFill>
                <a:schemeClr val="dk1"/>
              </a:solidFill>
            </a:endParaRPr>
          </a:p>
          <a:p>
            <a:pPr marL="0" lvl="0" indent="0" algn="l" rtl="0">
              <a:spcBef>
                <a:spcPts val="1600"/>
              </a:spcBef>
              <a:spcAft>
                <a:spcPts val="0"/>
              </a:spcAft>
              <a:buNone/>
            </a:pPr>
            <a:r>
              <a:rPr lang="en" sz="1800" b="1">
                <a:solidFill>
                  <a:schemeClr val="dk1"/>
                </a:solidFill>
              </a:rPr>
              <a:t>Educators </a:t>
            </a:r>
            <a:r>
              <a:rPr lang="en" sz="1800">
                <a:solidFill>
                  <a:schemeClr val="dk1"/>
                </a:solidFill>
              </a:rPr>
              <a:t>&amp; </a:t>
            </a:r>
            <a:r>
              <a:rPr lang="en" sz="1800" b="1">
                <a:solidFill>
                  <a:schemeClr val="dk1"/>
                </a:solidFill>
              </a:rPr>
              <a:t>Books Publishing House</a:t>
            </a:r>
            <a:r>
              <a:rPr lang="en" sz="1800">
                <a:solidFill>
                  <a:schemeClr val="dk1"/>
                </a:solidFill>
              </a:rPr>
              <a:t> all over the world are </a:t>
            </a:r>
            <a:r>
              <a:rPr lang="en" sz="1800" b="1">
                <a:solidFill>
                  <a:schemeClr val="dk1"/>
                </a:solidFill>
              </a:rPr>
              <a:t>Facing this Serious Problem</a:t>
            </a:r>
            <a:r>
              <a:rPr lang="en" sz="1800">
                <a:solidFill>
                  <a:schemeClr val="dk1"/>
                </a:solidFill>
              </a:rPr>
              <a:t>.</a:t>
            </a:r>
            <a:endParaRPr sz="1800">
              <a:solidFill>
                <a:schemeClr val="dk1"/>
              </a:solidFill>
            </a:endParaRPr>
          </a:p>
          <a:p>
            <a:pPr marL="0" lvl="0" indent="0" algn="l" rtl="0">
              <a:spcBef>
                <a:spcPts val="1600"/>
              </a:spcBef>
              <a:spcAft>
                <a:spcPts val="1600"/>
              </a:spcAft>
              <a:buNone/>
            </a:pPr>
            <a:endParaRPr sz="1700">
              <a:solidFill>
                <a:schemeClr val="dk1"/>
              </a:solidFill>
            </a:endParaRPr>
          </a:p>
        </p:txBody>
      </p:sp>
      <p:pic>
        <p:nvPicPr>
          <p:cNvPr id="691" name="Google Shape;691;p51"/>
          <p:cNvPicPr preferRelativeResize="0"/>
          <p:nvPr/>
        </p:nvPicPr>
        <p:blipFill>
          <a:blip r:embed="rId3">
            <a:alphaModFix/>
          </a:blip>
          <a:stretch>
            <a:fillRect/>
          </a:stretch>
        </p:blipFill>
        <p:spPr>
          <a:xfrm>
            <a:off x="2665775" y="2878900"/>
            <a:ext cx="1906225" cy="1906225"/>
          </a:xfrm>
          <a:prstGeom prst="rect">
            <a:avLst/>
          </a:prstGeom>
          <a:noFill/>
          <a:ln>
            <a:noFill/>
          </a:ln>
        </p:spPr>
      </p:pic>
      <p:pic>
        <p:nvPicPr>
          <p:cNvPr id="692" name="Google Shape;692;p51"/>
          <p:cNvPicPr preferRelativeResize="0"/>
          <p:nvPr/>
        </p:nvPicPr>
        <p:blipFill>
          <a:blip r:embed="rId4">
            <a:alphaModFix/>
          </a:blip>
          <a:stretch>
            <a:fillRect/>
          </a:stretch>
        </p:blipFill>
        <p:spPr>
          <a:xfrm>
            <a:off x="336425" y="3364450"/>
            <a:ext cx="1936826" cy="1503300"/>
          </a:xfrm>
          <a:prstGeom prst="rect">
            <a:avLst/>
          </a:prstGeom>
          <a:noFill/>
          <a:ln>
            <a:noFill/>
          </a:ln>
        </p:spPr>
      </p:pic>
      <p:pic>
        <p:nvPicPr>
          <p:cNvPr id="693" name="Google Shape;693;p51"/>
          <p:cNvPicPr preferRelativeResize="0"/>
          <p:nvPr/>
        </p:nvPicPr>
        <p:blipFill>
          <a:blip r:embed="rId5">
            <a:alphaModFix/>
          </a:blip>
          <a:stretch>
            <a:fillRect/>
          </a:stretch>
        </p:blipFill>
        <p:spPr>
          <a:xfrm>
            <a:off x="4813900" y="4077625"/>
            <a:ext cx="2197626" cy="619800"/>
          </a:xfrm>
          <a:prstGeom prst="rect">
            <a:avLst/>
          </a:prstGeom>
          <a:noFill/>
          <a:ln>
            <a:noFill/>
          </a:ln>
        </p:spPr>
      </p:pic>
      <p:pic>
        <p:nvPicPr>
          <p:cNvPr id="694" name="Google Shape;694;p51"/>
          <p:cNvPicPr preferRelativeResize="0"/>
          <p:nvPr/>
        </p:nvPicPr>
        <p:blipFill>
          <a:blip r:embed="rId6">
            <a:alphaModFix/>
          </a:blip>
          <a:stretch>
            <a:fillRect/>
          </a:stretch>
        </p:blipFill>
        <p:spPr>
          <a:xfrm>
            <a:off x="5039347" y="3293674"/>
            <a:ext cx="1746726" cy="678226"/>
          </a:xfrm>
          <a:prstGeom prst="rect">
            <a:avLst/>
          </a:prstGeom>
          <a:noFill/>
          <a:ln>
            <a:noFill/>
          </a:ln>
        </p:spPr>
      </p:pic>
      <p:pic>
        <p:nvPicPr>
          <p:cNvPr id="695" name="Google Shape;695;p51"/>
          <p:cNvPicPr preferRelativeResize="0"/>
          <p:nvPr/>
        </p:nvPicPr>
        <p:blipFill>
          <a:blip r:embed="rId7">
            <a:alphaModFix/>
          </a:blip>
          <a:stretch>
            <a:fillRect/>
          </a:stretch>
        </p:blipFill>
        <p:spPr>
          <a:xfrm>
            <a:off x="7681473" y="3070160"/>
            <a:ext cx="678225" cy="678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0">
                                            <p:txEl>
                                              <p:pRg st="0" end="0"/>
                                            </p:txEl>
                                          </p:spTgt>
                                        </p:tgtEl>
                                        <p:attrNameLst>
                                          <p:attrName>style.visibility</p:attrName>
                                        </p:attrNameLst>
                                      </p:cBhvr>
                                      <p:to>
                                        <p:strVal val="visible"/>
                                      </p:to>
                                    </p:set>
                                    <p:animEffect transition="in" filter="fade">
                                      <p:cBhvr>
                                        <p:cTn id="7" dur="1000"/>
                                        <p:tgtEl>
                                          <p:spTgt spid="6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90">
                                            <p:txEl>
                                              <p:pRg st="1" end="1"/>
                                            </p:txEl>
                                          </p:spTgt>
                                        </p:tgtEl>
                                        <p:attrNameLst>
                                          <p:attrName>style.visibility</p:attrName>
                                        </p:attrNameLst>
                                      </p:cBhvr>
                                      <p:to>
                                        <p:strVal val="visible"/>
                                      </p:to>
                                    </p:set>
                                    <p:animEffect transition="in" filter="fade">
                                      <p:cBhvr>
                                        <p:cTn id="12" dur="1000"/>
                                        <p:tgtEl>
                                          <p:spTgt spid="6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90">
                                            <p:txEl>
                                              <p:pRg st="2" end="2"/>
                                            </p:txEl>
                                          </p:spTgt>
                                        </p:tgtEl>
                                        <p:attrNameLst>
                                          <p:attrName>style.visibility</p:attrName>
                                        </p:attrNameLst>
                                      </p:cBhvr>
                                      <p:to>
                                        <p:strVal val="visible"/>
                                      </p:to>
                                    </p:set>
                                    <p:animEffect transition="in" filter="fade">
                                      <p:cBhvr>
                                        <p:cTn id="17" dur="1000"/>
                                        <p:tgtEl>
                                          <p:spTgt spid="69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91"/>
                                        </p:tgtEl>
                                        <p:attrNameLst>
                                          <p:attrName>style.visibility</p:attrName>
                                        </p:attrNameLst>
                                      </p:cBhvr>
                                      <p:to>
                                        <p:strVal val="visible"/>
                                      </p:to>
                                    </p:set>
                                    <p:animEffect transition="in" filter="fade">
                                      <p:cBhvr>
                                        <p:cTn id="22" dur="1000"/>
                                        <p:tgtEl>
                                          <p:spTgt spid="691"/>
                                        </p:tgtEl>
                                      </p:cBhvr>
                                    </p:animEffect>
                                  </p:childTnLst>
                                </p:cTn>
                              </p:par>
                              <p:par>
                                <p:cTn id="23" presetID="10" presetClass="entr" presetSubtype="0" fill="hold" nodeType="withEffect">
                                  <p:stCondLst>
                                    <p:cond delay="0"/>
                                  </p:stCondLst>
                                  <p:childTnLst>
                                    <p:set>
                                      <p:cBhvr>
                                        <p:cTn id="24" dur="1" fill="hold">
                                          <p:stCondLst>
                                            <p:cond delay="0"/>
                                          </p:stCondLst>
                                        </p:cTn>
                                        <p:tgtEl>
                                          <p:spTgt spid="692"/>
                                        </p:tgtEl>
                                        <p:attrNameLst>
                                          <p:attrName>style.visibility</p:attrName>
                                        </p:attrNameLst>
                                      </p:cBhvr>
                                      <p:to>
                                        <p:strVal val="visible"/>
                                      </p:to>
                                    </p:set>
                                    <p:animEffect transition="in" filter="fade">
                                      <p:cBhvr>
                                        <p:cTn id="25" dur="1000"/>
                                        <p:tgtEl>
                                          <p:spTgt spid="69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93"/>
                                        </p:tgtEl>
                                        <p:attrNameLst>
                                          <p:attrName>style.visibility</p:attrName>
                                        </p:attrNameLst>
                                      </p:cBhvr>
                                      <p:to>
                                        <p:strVal val="visible"/>
                                      </p:to>
                                    </p:set>
                                    <p:animEffect transition="in" filter="fade">
                                      <p:cBhvr>
                                        <p:cTn id="30" dur="1000"/>
                                        <p:tgtEl>
                                          <p:spTgt spid="693"/>
                                        </p:tgtEl>
                                      </p:cBhvr>
                                    </p:animEffect>
                                  </p:childTnLst>
                                </p:cTn>
                              </p:par>
                              <p:par>
                                <p:cTn id="31" presetID="10" presetClass="entr" presetSubtype="0" fill="hold" nodeType="withEffect">
                                  <p:stCondLst>
                                    <p:cond delay="0"/>
                                  </p:stCondLst>
                                  <p:childTnLst>
                                    <p:set>
                                      <p:cBhvr>
                                        <p:cTn id="32" dur="1" fill="hold">
                                          <p:stCondLst>
                                            <p:cond delay="0"/>
                                          </p:stCondLst>
                                        </p:cTn>
                                        <p:tgtEl>
                                          <p:spTgt spid="694"/>
                                        </p:tgtEl>
                                        <p:attrNameLst>
                                          <p:attrName>style.visibility</p:attrName>
                                        </p:attrNameLst>
                                      </p:cBhvr>
                                      <p:to>
                                        <p:strVal val="visible"/>
                                      </p:to>
                                    </p:set>
                                    <p:animEffect transition="in" filter="fade">
                                      <p:cBhvr>
                                        <p:cTn id="33" dur="1000"/>
                                        <p:tgtEl>
                                          <p:spTgt spid="694"/>
                                        </p:tgtEl>
                                      </p:cBhvr>
                                    </p:animEffect>
                                  </p:childTnLst>
                                </p:cTn>
                              </p:par>
                              <p:par>
                                <p:cTn id="34" presetID="10" presetClass="entr" presetSubtype="0" fill="hold" nodeType="withEffect">
                                  <p:stCondLst>
                                    <p:cond delay="0"/>
                                  </p:stCondLst>
                                  <p:childTnLst>
                                    <p:set>
                                      <p:cBhvr>
                                        <p:cTn id="35" dur="1" fill="hold">
                                          <p:stCondLst>
                                            <p:cond delay="0"/>
                                          </p:stCondLst>
                                        </p:cTn>
                                        <p:tgtEl>
                                          <p:spTgt spid="695"/>
                                        </p:tgtEl>
                                        <p:attrNameLst>
                                          <p:attrName>style.visibility</p:attrName>
                                        </p:attrNameLst>
                                      </p:cBhvr>
                                      <p:to>
                                        <p:strVal val="visible"/>
                                      </p:to>
                                    </p:set>
                                    <p:animEffect transition="in" filter="fade">
                                      <p:cBhvr>
                                        <p:cTn id="36" dur="1000"/>
                                        <p:tgtEl>
                                          <p:spTgt spid="6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52"/>
          <p:cNvSpPr txBox="1">
            <a:spLocks noGrp="1"/>
          </p:cNvSpPr>
          <p:nvPr>
            <p:ph type="title" idx="9"/>
          </p:nvPr>
        </p:nvSpPr>
        <p:spPr>
          <a:xfrm>
            <a:off x="720000" y="3485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can we Solve it?</a:t>
            </a:r>
            <a:endParaRPr/>
          </a:p>
        </p:txBody>
      </p:sp>
      <p:sp>
        <p:nvSpPr>
          <p:cNvPr id="701" name="Google Shape;701;p52"/>
          <p:cNvSpPr txBox="1"/>
          <p:nvPr/>
        </p:nvSpPr>
        <p:spPr>
          <a:xfrm>
            <a:off x="1178725" y="982775"/>
            <a:ext cx="3551400" cy="3771000"/>
          </a:xfrm>
          <a:prstGeom prst="rect">
            <a:avLst/>
          </a:prstGeom>
          <a:solidFill>
            <a:srgbClr val="EFEFEF"/>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700" b="1">
                <a:latin typeface="Karla"/>
                <a:ea typeface="Karla"/>
                <a:cs typeface="Karla"/>
                <a:sym typeface="Karla"/>
              </a:rPr>
              <a:t>Chapter 6 Social Studies</a:t>
            </a:r>
            <a:endParaRPr sz="1700" b="1">
              <a:latin typeface="Karla"/>
              <a:ea typeface="Karla"/>
              <a:cs typeface="Karla"/>
              <a:sym typeface="Karla"/>
            </a:endParaRPr>
          </a:p>
          <a:p>
            <a:pPr marL="0" lvl="0" indent="0" algn="l" rtl="0">
              <a:spcBef>
                <a:spcPts val="0"/>
              </a:spcBef>
              <a:spcAft>
                <a:spcPts val="0"/>
              </a:spcAft>
              <a:buNone/>
            </a:pPr>
            <a:endParaRPr>
              <a:latin typeface="Karla"/>
              <a:ea typeface="Karla"/>
              <a:cs typeface="Karla"/>
              <a:sym typeface="Karla"/>
            </a:endParaRPr>
          </a:p>
          <a:p>
            <a:pPr marL="0" lvl="0" indent="0" algn="l" rtl="0">
              <a:spcBef>
                <a:spcPts val="0"/>
              </a:spcBef>
              <a:spcAft>
                <a:spcPts val="0"/>
              </a:spcAft>
              <a:buNone/>
            </a:pPr>
            <a:r>
              <a:rPr lang="en" sz="2000" b="1">
                <a:solidFill>
                  <a:srgbClr val="F1AA35"/>
                </a:solidFill>
                <a:latin typeface="Karla"/>
                <a:ea typeface="Karla"/>
                <a:cs typeface="Karla"/>
                <a:sym typeface="Karla"/>
              </a:rPr>
              <a:t>The Amazon River</a:t>
            </a:r>
            <a:endParaRPr sz="2000" b="1">
              <a:solidFill>
                <a:srgbClr val="F1AA35"/>
              </a:solidFill>
              <a:latin typeface="Karla"/>
              <a:ea typeface="Karla"/>
              <a:cs typeface="Karla"/>
              <a:sym typeface="Karla"/>
            </a:endParaRPr>
          </a:p>
          <a:p>
            <a:pPr marL="0" lvl="0" indent="0" algn="l" rtl="0">
              <a:spcBef>
                <a:spcPts val="0"/>
              </a:spcBef>
              <a:spcAft>
                <a:spcPts val="0"/>
              </a:spcAft>
              <a:buNone/>
            </a:pPr>
            <a:endParaRPr>
              <a:latin typeface="Karla"/>
              <a:ea typeface="Karla"/>
              <a:cs typeface="Karla"/>
              <a:sym typeface="Karla"/>
            </a:endParaRPr>
          </a:p>
          <a:p>
            <a:pPr marL="0" lvl="0" indent="0" algn="l" rtl="0">
              <a:spcBef>
                <a:spcPts val="0"/>
              </a:spcBef>
              <a:spcAft>
                <a:spcPts val="0"/>
              </a:spcAft>
              <a:buNone/>
            </a:pPr>
            <a:r>
              <a:rPr lang="en">
                <a:latin typeface="Karla"/>
                <a:ea typeface="Karla"/>
                <a:cs typeface="Karla"/>
                <a:sym typeface="Karla"/>
              </a:rPr>
              <a:t>The Amazon in South America is the largest river by discharge volume of water in the world, and the second-longest river in the world.</a:t>
            </a:r>
            <a:endParaRPr>
              <a:latin typeface="Karla"/>
              <a:ea typeface="Karla"/>
              <a:cs typeface="Karla"/>
              <a:sym typeface="Karla"/>
            </a:endParaRPr>
          </a:p>
          <a:p>
            <a:pPr marL="0" lvl="0" indent="0" algn="l" rtl="0">
              <a:spcBef>
                <a:spcPts val="0"/>
              </a:spcBef>
              <a:spcAft>
                <a:spcPts val="0"/>
              </a:spcAft>
              <a:buNone/>
            </a:pPr>
            <a:r>
              <a:rPr lang="en">
                <a:latin typeface="Karla"/>
                <a:ea typeface="Karla"/>
                <a:cs typeface="Karla"/>
                <a:sym typeface="Karla"/>
              </a:rPr>
              <a:t>The total length of the river as measured from the headwaters of the Ucayali-Apurímac river system in southern Peru is at least 4,000 miles (6,400 km), which makes it slightly shorter than the Nile River but still the equivalent of the distance from New York City to Rome.</a:t>
            </a:r>
            <a:endParaRPr>
              <a:latin typeface="Karla"/>
              <a:ea typeface="Karla"/>
              <a:cs typeface="Karla"/>
              <a:sym typeface="Karla"/>
            </a:endParaRPr>
          </a:p>
        </p:txBody>
      </p:sp>
      <p:sp>
        <p:nvSpPr>
          <p:cNvPr id="702" name="Google Shape;702;p52"/>
          <p:cNvSpPr txBox="1"/>
          <p:nvPr/>
        </p:nvSpPr>
        <p:spPr>
          <a:xfrm>
            <a:off x="5552100" y="2171550"/>
            <a:ext cx="2871900" cy="6156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Karla"/>
                <a:ea typeface="Karla"/>
                <a:cs typeface="Karla"/>
                <a:sym typeface="Karla"/>
              </a:rPr>
              <a:t>Which is </a:t>
            </a:r>
            <a:r>
              <a:rPr lang="en" b="1">
                <a:latin typeface="Karla"/>
                <a:ea typeface="Karla"/>
                <a:cs typeface="Karla"/>
                <a:sym typeface="Karla"/>
              </a:rPr>
              <a:t>Second Longest River</a:t>
            </a:r>
            <a:r>
              <a:rPr lang="en">
                <a:latin typeface="Karla"/>
                <a:ea typeface="Karla"/>
                <a:cs typeface="Karla"/>
                <a:sym typeface="Karla"/>
              </a:rPr>
              <a:t> in World?</a:t>
            </a:r>
            <a:endParaRPr>
              <a:latin typeface="Karla"/>
              <a:ea typeface="Karla"/>
              <a:cs typeface="Karla"/>
              <a:sym typeface="Karla"/>
            </a:endParaRPr>
          </a:p>
        </p:txBody>
      </p:sp>
      <p:grpSp>
        <p:nvGrpSpPr>
          <p:cNvPr id="703" name="Google Shape;703;p52"/>
          <p:cNvGrpSpPr/>
          <p:nvPr/>
        </p:nvGrpSpPr>
        <p:grpSpPr>
          <a:xfrm>
            <a:off x="5552309" y="2871701"/>
            <a:ext cx="2420362" cy="385824"/>
            <a:chOff x="4404545" y="3301592"/>
            <a:chExt cx="782403" cy="129272"/>
          </a:xfrm>
        </p:grpSpPr>
        <p:sp>
          <p:nvSpPr>
            <p:cNvPr id="704" name="Google Shape;704;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2"/>
          <p:cNvSpPr txBox="1"/>
          <p:nvPr/>
        </p:nvSpPr>
        <p:spPr>
          <a:xfrm>
            <a:off x="5636450" y="2864525"/>
            <a:ext cx="267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A</a:t>
            </a:r>
            <a:endParaRPr b="1">
              <a:latin typeface="Karla"/>
              <a:ea typeface="Karla"/>
              <a:cs typeface="Karla"/>
              <a:sym typeface="Karla"/>
            </a:endParaRPr>
          </a:p>
        </p:txBody>
      </p:sp>
      <p:sp>
        <p:nvSpPr>
          <p:cNvPr id="707" name="Google Shape;707;p52"/>
          <p:cNvSpPr txBox="1"/>
          <p:nvPr/>
        </p:nvSpPr>
        <p:spPr>
          <a:xfrm>
            <a:off x="6098700" y="2864525"/>
            <a:ext cx="177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Nile</a:t>
            </a:r>
            <a:endParaRPr b="1">
              <a:latin typeface="Karla"/>
              <a:ea typeface="Karla"/>
              <a:cs typeface="Karla"/>
              <a:sym typeface="Karla"/>
            </a:endParaRPr>
          </a:p>
        </p:txBody>
      </p:sp>
      <p:grpSp>
        <p:nvGrpSpPr>
          <p:cNvPr id="708" name="Google Shape;708;p52"/>
          <p:cNvGrpSpPr/>
          <p:nvPr/>
        </p:nvGrpSpPr>
        <p:grpSpPr>
          <a:xfrm>
            <a:off x="5552309" y="3349276"/>
            <a:ext cx="2420362" cy="385824"/>
            <a:chOff x="4404545" y="3301592"/>
            <a:chExt cx="782403" cy="129272"/>
          </a:xfrm>
        </p:grpSpPr>
        <p:sp>
          <p:nvSpPr>
            <p:cNvPr id="709" name="Google Shape;70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gradFill>
              <a:gsLst>
                <a:gs pos="0">
                  <a:schemeClr val="lt2"/>
                </a:gs>
                <a:gs pos="100000">
                  <a:srgbClr val="34B46E"/>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B</a:t>
              </a:r>
              <a:endParaRPr/>
            </a:p>
          </p:txBody>
        </p:sp>
      </p:grpSp>
      <p:sp>
        <p:nvSpPr>
          <p:cNvPr id="711" name="Google Shape;711;p52"/>
          <p:cNvSpPr txBox="1"/>
          <p:nvPr/>
        </p:nvSpPr>
        <p:spPr>
          <a:xfrm>
            <a:off x="6098700" y="3342100"/>
            <a:ext cx="177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Amazon</a:t>
            </a:r>
            <a:endParaRPr b="1">
              <a:latin typeface="Karla"/>
              <a:ea typeface="Karla"/>
              <a:cs typeface="Karla"/>
              <a:sym typeface="Karla"/>
            </a:endParaRPr>
          </a:p>
        </p:txBody>
      </p:sp>
      <p:grpSp>
        <p:nvGrpSpPr>
          <p:cNvPr id="712" name="Google Shape;712;p52"/>
          <p:cNvGrpSpPr/>
          <p:nvPr/>
        </p:nvGrpSpPr>
        <p:grpSpPr>
          <a:xfrm>
            <a:off x="5552309" y="3826851"/>
            <a:ext cx="2420362" cy="385824"/>
            <a:chOff x="4404545" y="3301592"/>
            <a:chExt cx="782403" cy="129272"/>
          </a:xfrm>
        </p:grpSpPr>
        <p:sp>
          <p:nvSpPr>
            <p:cNvPr id="713" name="Google Shape;713;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52"/>
          <p:cNvSpPr txBox="1"/>
          <p:nvPr/>
        </p:nvSpPr>
        <p:spPr>
          <a:xfrm>
            <a:off x="5636450" y="3819675"/>
            <a:ext cx="267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C</a:t>
            </a:r>
            <a:endParaRPr b="1">
              <a:latin typeface="Karla"/>
              <a:ea typeface="Karla"/>
              <a:cs typeface="Karla"/>
              <a:sym typeface="Karla"/>
            </a:endParaRPr>
          </a:p>
        </p:txBody>
      </p:sp>
      <p:sp>
        <p:nvSpPr>
          <p:cNvPr id="716" name="Google Shape;716;p52"/>
          <p:cNvSpPr txBox="1"/>
          <p:nvPr/>
        </p:nvSpPr>
        <p:spPr>
          <a:xfrm>
            <a:off x="6098700" y="3819675"/>
            <a:ext cx="177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Mississippi</a:t>
            </a:r>
            <a:endParaRPr b="1">
              <a:latin typeface="Karla"/>
              <a:ea typeface="Karla"/>
              <a:cs typeface="Karla"/>
              <a:sym typeface="Karla"/>
            </a:endParaRPr>
          </a:p>
        </p:txBody>
      </p:sp>
      <p:grpSp>
        <p:nvGrpSpPr>
          <p:cNvPr id="717" name="Google Shape;717;p52"/>
          <p:cNvGrpSpPr/>
          <p:nvPr/>
        </p:nvGrpSpPr>
        <p:grpSpPr>
          <a:xfrm>
            <a:off x="5552309" y="4304426"/>
            <a:ext cx="2420362" cy="385824"/>
            <a:chOff x="4404545" y="3301592"/>
            <a:chExt cx="782403" cy="129272"/>
          </a:xfrm>
        </p:grpSpPr>
        <p:sp>
          <p:nvSpPr>
            <p:cNvPr id="718" name="Google Shape;718;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52"/>
          <p:cNvSpPr txBox="1"/>
          <p:nvPr/>
        </p:nvSpPr>
        <p:spPr>
          <a:xfrm>
            <a:off x="5636450" y="4297250"/>
            <a:ext cx="267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D</a:t>
            </a:r>
            <a:endParaRPr b="1">
              <a:latin typeface="Karla"/>
              <a:ea typeface="Karla"/>
              <a:cs typeface="Karla"/>
              <a:sym typeface="Karla"/>
            </a:endParaRPr>
          </a:p>
        </p:txBody>
      </p:sp>
      <p:sp>
        <p:nvSpPr>
          <p:cNvPr id="721" name="Google Shape;721;p52"/>
          <p:cNvSpPr txBox="1"/>
          <p:nvPr/>
        </p:nvSpPr>
        <p:spPr>
          <a:xfrm>
            <a:off x="6098700" y="4297250"/>
            <a:ext cx="177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Karla"/>
                <a:ea typeface="Karla"/>
                <a:cs typeface="Karla"/>
                <a:sym typeface="Karla"/>
              </a:rPr>
              <a:t>Yangtze</a:t>
            </a:r>
            <a:endParaRPr b="1">
              <a:latin typeface="Karla"/>
              <a:ea typeface="Karla"/>
              <a:cs typeface="Karla"/>
              <a:sym typeface="Karla"/>
            </a:endParaRPr>
          </a:p>
        </p:txBody>
      </p:sp>
      <p:pic>
        <p:nvPicPr>
          <p:cNvPr id="722" name="Google Shape;722;p52"/>
          <p:cNvPicPr preferRelativeResize="0"/>
          <p:nvPr/>
        </p:nvPicPr>
        <p:blipFill>
          <a:blip r:embed="rId3">
            <a:alphaModFix/>
          </a:blip>
          <a:stretch>
            <a:fillRect/>
          </a:stretch>
        </p:blipFill>
        <p:spPr>
          <a:xfrm>
            <a:off x="5552300" y="921275"/>
            <a:ext cx="1080701" cy="1080701"/>
          </a:xfrm>
          <a:prstGeom prst="rect">
            <a:avLst/>
          </a:prstGeom>
          <a:noFill/>
          <a:ln>
            <a:noFill/>
          </a:ln>
        </p:spPr>
      </p:pic>
      <p:cxnSp>
        <p:nvCxnSpPr>
          <p:cNvPr id="723" name="Google Shape;723;p52"/>
          <p:cNvCxnSpPr>
            <a:endCxn id="722" idx="1"/>
          </p:cNvCxnSpPr>
          <p:nvPr/>
        </p:nvCxnSpPr>
        <p:spPr>
          <a:xfrm rot="10800000" flipH="1">
            <a:off x="4918400" y="1461625"/>
            <a:ext cx="633900" cy="17100"/>
          </a:xfrm>
          <a:prstGeom prst="straightConnector1">
            <a:avLst/>
          </a:prstGeom>
          <a:noFill/>
          <a:ln w="28575" cap="flat" cmpd="sng">
            <a:solidFill>
              <a:schemeClr val="dk2"/>
            </a:solidFill>
            <a:prstDash val="solid"/>
            <a:round/>
            <a:headEnd type="none" w="med" len="med"/>
            <a:tailEnd type="triangle" w="med" len="med"/>
          </a:ln>
        </p:spPr>
      </p:cxnSp>
      <p:cxnSp>
        <p:nvCxnSpPr>
          <p:cNvPr id="724" name="Google Shape;724;p52"/>
          <p:cNvCxnSpPr>
            <a:stCxn id="722" idx="3"/>
            <a:endCxn id="702" idx="0"/>
          </p:cNvCxnSpPr>
          <p:nvPr/>
        </p:nvCxnSpPr>
        <p:spPr>
          <a:xfrm>
            <a:off x="6633000" y="1461625"/>
            <a:ext cx="354900" cy="709800"/>
          </a:xfrm>
          <a:prstGeom prst="bentConnector2">
            <a:avLst/>
          </a:prstGeom>
          <a:noFill/>
          <a:ln w="2857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0"/>
                                        </p:tgtEl>
                                        <p:attrNameLst>
                                          <p:attrName>style.visibility</p:attrName>
                                        </p:attrNameLst>
                                      </p:cBhvr>
                                      <p:to>
                                        <p:strVal val="visible"/>
                                      </p:to>
                                    </p:set>
                                    <p:animEffect transition="in" filter="fade">
                                      <p:cBhvr>
                                        <p:cTn id="7" dur="1000"/>
                                        <p:tgtEl>
                                          <p:spTgt spid="70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1"/>
                                        </p:tgtEl>
                                        <p:attrNameLst>
                                          <p:attrName>style.visibility</p:attrName>
                                        </p:attrNameLst>
                                      </p:cBhvr>
                                      <p:to>
                                        <p:strVal val="visible"/>
                                      </p:to>
                                    </p:set>
                                    <p:animEffect transition="in" filter="fade">
                                      <p:cBhvr>
                                        <p:cTn id="12" dur="1000"/>
                                        <p:tgtEl>
                                          <p:spTgt spid="70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23"/>
                                        </p:tgtEl>
                                        <p:attrNameLst>
                                          <p:attrName>style.visibility</p:attrName>
                                        </p:attrNameLst>
                                      </p:cBhvr>
                                      <p:to>
                                        <p:strVal val="visible"/>
                                      </p:to>
                                    </p:set>
                                    <p:animEffect transition="in" filter="fade">
                                      <p:cBhvr>
                                        <p:cTn id="17" dur="1000"/>
                                        <p:tgtEl>
                                          <p:spTgt spid="7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22"/>
                                        </p:tgtEl>
                                        <p:attrNameLst>
                                          <p:attrName>style.visibility</p:attrName>
                                        </p:attrNameLst>
                                      </p:cBhvr>
                                      <p:to>
                                        <p:strVal val="visible"/>
                                      </p:to>
                                    </p:set>
                                    <p:animEffect transition="in" filter="fade">
                                      <p:cBhvr>
                                        <p:cTn id="22" dur="1000"/>
                                        <p:tgtEl>
                                          <p:spTgt spid="72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24"/>
                                        </p:tgtEl>
                                        <p:attrNameLst>
                                          <p:attrName>style.visibility</p:attrName>
                                        </p:attrNameLst>
                                      </p:cBhvr>
                                      <p:to>
                                        <p:strVal val="visible"/>
                                      </p:to>
                                    </p:set>
                                    <p:animEffect transition="in" filter="fade">
                                      <p:cBhvr>
                                        <p:cTn id="27" dur="1000"/>
                                        <p:tgtEl>
                                          <p:spTgt spid="7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02"/>
                                        </p:tgtEl>
                                        <p:attrNameLst>
                                          <p:attrName>style.visibility</p:attrName>
                                        </p:attrNameLst>
                                      </p:cBhvr>
                                      <p:to>
                                        <p:strVal val="visible"/>
                                      </p:to>
                                    </p:set>
                                    <p:animEffect transition="in" filter="fade">
                                      <p:cBhvr>
                                        <p:cTn id="32" dur="1000"/>
                                        <p:tgtEl>
                                          <p:spTgt spid="70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03"/>
                                        </p:tgtEl>
                                        <p:attrNameLst>
                                          <p:attrName>style.visibility</p:attrName>
                                        </p:attrNameLst>
                                      </p:cBhvr>
                                      <p:to>
                                        <p:strVal val="visible"/>
                                      </p:to>
                                    </p:set>
                                    <p:animEffect transition="in" filter="fade">
                                      <p:cBhvr>
                                        <p:cTn id="37" dur="1000"/>
                                        <p:tgtEl>
                                          <p:spTgt spid="703"/>
                                        </p:tgtEl>
                                      </p:cBhvr>
                                    </p:animEffect>
                                  </p:childTnLst>
                                </p:cTn>
                              </p:par>
                              <p:par>
                                <p:cTn id="38" presetID="10" presetClass="entr" presetSubtype="0" fill="hold" nodeType="withEffect">
                                  <p:stCondLst>
                                    <p:cond delay="0"/>
                                  </p:stCondLst>
                                  <p:childTnLst>
                                    <p:set>
                                      <p:cBhvr>
                                        <p:cTn id="39" dur="1" fill="hold">
                                          <p:stCondLst>
                                            <p:cond delay="0"/>
                                          </p:stCondLst>
                                        </p:cTn>
                                        <p:tgtEl>
                                          <p:spTgt spid="706"/>
                                        </p:tgtEl>
                                        <p:attrNameLst>
                                          <p:attrName>style.visibility</p:attrName>
                                        </p:attrNameLst>
                                      </p:cBhvr>
                                      <p:to>
                                        <p:strVal val="visible"/>
                                      </p:to>
                                    </p:set>
                                    <p:animEffect transition="in" filter="fade">
                                      <p:cBhvr>
                                        <p:cTn id="40" dur="1000"/>
                                        <p:tgtEl>
                                          <p:spTgt spid="706"/>
                                        </p:tgtEl>
                                      </p:cBhvr>
                                    </p:animEffect>
                                  </p:childTnLst>
                                </p:cTn>
                              </p:par>
                              <p:par>
                                <p:cTn id="41" presetID="10" presetClass="entr" presetSubtype="0" fill="hold" nodeType="withEffect">
                                  <p:stCondLst>
                                    <p:cond delay="0"/>
                                  </p:stCondLst>
                                  <p:childTnLst>
                                    <p:set>
                                      <p:cBhvr>
                                        <p:cTn id="42" dur="1" fill="hold">
                                          <p:stCondLst>
                                            <p:cond delay="0"/>
                                          </p:stCondLst>
                                        </p:cTn>
                                        <p:tgtEl>
                                          <p:spTgt spid="707"/>
                                        </p:tgtEl>
                                        <p:attrNameLst>
                                          <p:attrName>style.visibility</p:attrName>
                                        </p:attrNameLst>
                                      </p:cBhvr>
                                      <p:to>
                                        <p:strVal val="visible"/>
                                      </p:to>
                                    </p:set>
                                    <p:animEffect transition="in" filter="fade">
                                      <p:cBhvr>
                                        <p:cTn id="43" dur="1000"/>
                                        <p:tgtEl>
                                          <p:spTgt spid="707"/>
                                        </p:tgtEl>
                                      </p:cBhvr>
                                    </p:animEffect>
                                  </p:childTnLst>
                                </p:cTn>
                              </p:par>
                              <p:par>
                                <p:cTn id="44" presetID="10" presetClass="entr" presetSubtype="0" fill="hold" nodeType="withEffect">
                                  <p:stCondLst>
                                    <p:cond delay="0"/>
                                  </p:stCondLst>
                                  <p:childTnLst>
                                    <p:set>
                                      <p:cBhvr>
                                        <p:cTn id="45" dur="1" fill="hold">
                                          <p:stCondLst>
                                            <p:cond delay="0"/>
                                          </p:stCondLst>
                                        </p:cTn>
                                        <p:tgtEl>
                                          <p:spTgt spid="708"/>
                                        </p:tgtEl>
                                        <p:attrNameLst>
                                          <p:attrName>style.visibility</p:attrName>
                                        </p:attrNameLst>
                                      </p:cBhvr>
                                      <p:to>
                                        <p:strVal val="visible"/>
                                      </p:to>
                                    </p:set>
                                    <p:animEffect transition="in" filter="fade">
                                      <p:cBhvr>
                                        <p:cTn id="46" dur="1000"/>
                                        <p:tgtEl>
                                          <p:spTgt spid="708"/>
                                        </p:tgtEl>
                                      </p:cBhvr>
                                    </p:animEffect>
                                  </p:childTnLst>
                                </p:cTn>
                              </p:par>
                              <p:par>
                                <p:cTn id="47" presetID="10" presetClass="entr" presetSubtype="0" fill="hold" nodeType="withEffect">
                                  <p:stCondLst>
                                    <p:cond delay="0"/>
                                  </p:stCondLst>
                                  <p:childTnLst>
                                    <p:set>
                                      <p:cBhvr>
                                        <p:cTn id="48" dur="1" fill="hold">
                                          <p:stCondLst>
                                            <p:cond delay="0"/>
                                          </p:stCondLst>
                                        </p:cTn>
                                        <p:tgtEl>
                                          <p:spTgt spid="711"/>
                                        </p:tgtEl>
                                        <p:attrNameLst>
                                          <p:attrName>style.visibility</p:attrName>
                                        </p:attrNameLst>
                                      </p:cBhvr>
                                      <p:to>
                                        <p:strVal val="visible"/>
                                      </p:to>
                                    </p:set>
                                    <p:animEffect transition="in" filter="fade">
                                      <p:cBhvr>
                                        <p:cTn id="49" dur="1000"/>
                                        <p:tgtEl>
                                          <p:spTgt spid="711"/>
                                        </p:tgtEl>
                                      </p:cBhvr>
                                    </p:animEffect>
                                  </p:childTnLst>
                                </p:cTn>
                              </p:par>
                              <p:par>
                                <p:cTn id="50" presetID="10" presetClass="entr" presetSubtype="0" fill="hold" nodeType="withEffect">
                                  <p:stCondLst>
                                    <p:cond delay="0"/>
                                  </p:stCondLst>
                                  <p:childTnLst>
                                    <p:set>
                                      <p:cBhvr>
                                        <p:cTn id="51" dur="1" fill="hold">
                                          <p:stCondLst>
                                            <p:cond delay="0"/>
                                          </p:stCondLst>
                                        </p:cTn>
                                        <p:tgtEl>
                                          <p:spTgt spid="712"/>
                                        </p:tgtEl>
                                        <p:attrNameLst>
                                          <p:attrName>style.visibility</p:attrName>
                                        </p:attrNameLst>
                                      </p:cBhvr>
                                      <p:to>
                                        <p:strVal val="visible"/>
                                      </p:to>
                                    </p:set>
                                    <p:animEffect transition="in" filter="fade">
                                      <p:cBhvr>
                                        <p:cTn id="52" dur="1000"/>
                                        <p:tgtEl>
                                          <p:spTgt spid="712"/>
                                        </p:tgtEl>
                                      </p:cBhvr>
                                    </p:animEffect>
                                  </p:childTnLst>
                                </p:cTn>
                              </p:par>
                              <p:par>
                                <p:cTn id="53" presetID="10" presetClass="entr" presetSubtype="0" fill="hold" nodeType="withEffect">
                                  <p:stCondLst>
                                    <p:cond delay="0"/>
                                  </p:stCondLst>
                                  <p:childTnLst>
                                    <p:set>
                                      <p:cBhvr>
                                        <p:cTn id="54" dur="1" fill="hold">
                                          <p:stCondLst>
                                            <p:cond delay="0"/>
                                          </p:stCondLst>
                                        </p:cTn>
                                        <p:tgtEl>
                                          <p:spTgt spid="715"/>
                                        </p:tgtEl>
                                        <p:attrNameLst>
                                          <p:attrName>style.visibility</p:attrName>
                                        </p:attrNameLst>
                                      </p:cBhvr>
                                      <p:to>
                                        <p:strVal val="visible"/>
                                      </p:to>
                                    </p:set>
                                    <p:animEffect transition="in" filter="fade">
                                      <p:cBhvr>
                                        <p:cTn id="55" dur="1000"/>
                                        <p:tgtEl>
                                          <p:spTgt spid="715"/>
                                        </p:tgtEl>
                                      </p:cBhvr>
                                    </p:animEffect>
                                  </p:childTnLst>
                                </p:cTn>
                              </p:par>
                              <p:par>
                                <p:cTn id="56" presetID="10" presetClass="entr" presetSubtype="0" fill="hold" nodeType="withEffect">
                                  <p:stCondLst>
                                    <p:cond delay="0"/>
                                  </p:stCondLst>
                                  <p:childTnLst>
                                    <p:set>
                                      <p:cBhvr>
                                        <p:cTn id="57" dur="1" fill="hold">
                                          <p:stCondLst>
                                            <p:cond delay="0"/>
                                          </p:stCondLst>
                                        </p:cTn>
                                        <p:tgtEl>
                                          <p:spTgt spid="716"/>
                                        </p:tgtEl>
                                        <p:attrNameLst>
                                          <p:attrName>style.visibility</p:attrName>
                                        </p:attrNameLst>
                                      </p:cBhvr>
                                      <p:to>
                                        <p:strVal val="visible"/>
                                      </p:to>
                                    </p:set>
                                    <p:animEffect transition="in" filter="fade">
                                      <p:cBhvr>
                                        <p:cTn id="58" dur="1000"/>
                                        <p:tgtEl>
                                          <p:spTgt spid="716"/>
                                        </p:tgtEl>
                                      </p:cBhvr>
                                    </p:animEffect>
                                  </p:childTnLst>
                                </p:cTn>
                              </p:par>
                              <p:par>
                                <p:cTn id="59" presetID="10" presetClass="entr" presetSubtype="0" fill="hold" nodeType="withEffect">
                                  <p:stCondLst>
                                    <p:cond delay="0"/>
                                  </p:stCondLst>
                                  <p:childTnLst>
                                    <p:set>
                                      <p:cBhvr>
                                        <p:cTn id="60" dur="1" fill="hold">
                                          <p:stCondLst>
                                            <p:cond delay="0"/>
                                          </p:stCondLst>
                                        </p:cTn>
                                        <p:tgtEl>
                                          <p:spTgt spid="717"/>
                                        </p:tgtEl>
                                        <p:attrNameLst>
                                          <p:attrName>style.visibility</p:attrName>
                                        </p:attrNameLst>
                                      </p:cBhvr>
                                      <p:to>
                                        <p:strVal val="visible"/>
                                      </p:to>
                                    </p:set>
                                    <p:animEffect transition="in" filter="fade">
                                      <p:cBhvr>
                                        <p:cTn id="61" dur="1000"/>
                                        <p:tgtEl>
                                          <p:spTgt spid="717"/>
                                        </p:tgtEl>
                                      </p:cBhvr>
                                    </p:animEffect>
                                  </p:childTnLst>
                                </p:cTn>
                              </p:par>
                              <p:par>
                                <p:cTn id="62" presetID="10" presetClass="entr" presetSubtype="0" fill="hold" nodeType="withEffect">
                                  <p:stCondLst>
                                    <p:cond delay="0"/>
                                  </p:stCondLst>
                                  <p:childTnLst>
                                    <p:set>
                                      <p:cBhvr>
                                        <p:cTn id="63" dur="1" fill="hold">
                                          <p:stCondLst>
                                            <p:cond delay="0"/>
                                          </p:stCondLst>
                                        </p:cTn>
                                        <p:tgtEl>
                                          <p:spTgt spid="720"/>
                                        </p:tgtEl>
                                        <p:attrNameLst>
                                          <p:attrName>style.visibility</p:attrName>
                                        </p:attrNameLst>
                                      </p:cBhvr>
                                      <p:to>
                                        <p:strVal val="visible"/>
                                      </p:to>
                                    </p:set>
                                    <p:animEffect transition="in" filter="fade">
                                      <p:cBhvr>
                                        <p:cTn id="64" dur="1000"/>
                                        <p:tgtEl>
                                          <p:spTgt spid="720"/>
                                        </p:tgtEl>
                                      </p:cBhvr>
                                    </p:animEffect>
                                  </p:childTnLst>
                                </p:cTn>
                              </p:par>
                              <p:par>
                                <p:cTn id="65" presetID="10" presetClass="entr" presetSubtype="0" fill="hold" nodeType="withEffect">
                                  <p:stCondLst>
                                    <p:cond delay="0"/>
                                  </p:stCondLst>
                                  <p:childTnLst>
                                    <p:set>
                                      <p:cBhvr>
                                        <p:cTn id="66" dur="1" fill="hold">
                                          <p:stCondLst>
                                            <p:cond delay="0"/>
                                          </p:stCondLst>
                                        </p:cTn>
                                        <p:tgtEl>
                                          <p:spTgt spid="721"/>
                                        </p:tgtEl>
                                        <p:attrNameLst>
                                          <p:attrName>style.visibility</p:attrName>
                                        </p:attrNameLst>
                                      </p:cBhvr>
                                      <p:to>
                                        <p:strVal val="visible"/>
                                      </p:to>
                                    </p:set>
                                    <p:animEffect transition="in" filter="fade">
                                      <p:cBhvr>
                                        <p:cTn id="67" dur="1000"/>
                                        <p:tgtEl>
                                          <p:spTgt spid="7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3"/>
          <p:cNvSpPr/>
          <p:nvPr/>
        </p:nvSpPr>
        <p:spPr>
          <a:xfrm>
            <a:off x="721600" y="3234000"/>
            <a:ext cx="4003500" cy="470700"/>
          </a:xfrm>
          <a:prstGeom prst="roundRect">
            <a:avLst>
              <a:gd name="adj" fmla="val 50000"/>
            </a:avLst>
          </a:prstGeom>
          <a:gradFill>
            <a:gsLst>
              <a:gs pos="0">
                <a:schemeClr val="accent1"/>
              </a:gs>
              <a:gs pos="100000">
                <a:srgbClr val="FF8042"/>
              </a:gs>
            </a:gsLst>
            <a:lin ang="0" scaled="0"/>
          </a:gradFill>
          <a:ln>
            <a:noFill/>
          </a:ln>
          <a:effectLst>
            <a:outerShdw blurRad="242888" dist="200025" dir="4860000" algn="bl" rotWithShape="0">
              <a:schemeClr val="accent1">
                <a:alpha val="33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0" name="Google Shape;730;p53"/>
          <p:cNvSpPr/>
          <p:nvPr/>
        </p:nvSpPr>
        <p:spPr>
          <a:xfrm>
            <a:off x="2253275" y="1438813"/>
            <a:ext cx="927300" cy="927300"/>
          </a:xfrm>
          <a:prstGeom prst="ellipse">
            <a:avLst/>
          </a:prstGeom>
          <a:gradFill>
            <a:gsLst>
              <a:gs pos="0">
                <a:schemeClr val="lt2"/>
              </a:gs>
              <a:gs pos="100000">
                <a:srgbClr val="34B46E"/>
              </a:gs>
            </a:gsLst>
            <a:lin ang="0" scaled="0"/>
          </a:gradFill>
          <a:ln>
            <a:noFill/>
          </a:ln>
          <a:effectLst>
            <a:outerShdw blurRad="242888" dist="200025" dir="6540000" algn="bl" rotWithShape="0">
              <a:schemeClr val="lt2">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3"/>
          <p:cNvSpPr txBox="1">
            <a:spLocks noGrp="1"/>
          </p:cNvSpPr>
          <p:nvPr>
            <p:ph type="title" idx="2"/>
          </p:nvPr>
        </p:nvSpPr>
        <p:spPr>
          <a:xfrm>
            <a:off x="2146775" y="1481563"/>
            <a:ext cx="1140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32" name="Google Shape;732;p53"/>
          <p:cNvSpPr txBox="1">
            <a:spLocks noGrp="1"/>
          </p:cNvSpPr>
          <p:nvPr>
            <p:ph type="subTitle" idx="1"/>
          </p:nvPr>
        </p:nvSpPr>
        <p:spPr>
          <a:xfrm>
            <a:off x="806813" y="3294588"/>
            <a:ext cx="3820200" cy="34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can we Solve it?</a:t>
            </a:r>
            <a:endParaRPr/>
          </a:p>
        </p:txBody>
      </p:sp>
      <p:sp>
        <p:nvSpPr>
          <p:cNvPr id="733" name="Google Shape;733;p53"/>
          <p:cNvSpPr txBox="1">
            <a:spLocks noGrp="1"/>
          </p:cNvSpPr>
          <p:nvPr>
            <p:ph type="title"/>
          </p:nvPr>
        </p:nvSpPr>
        <p:spPr>
          <a:xfrm>
            <a:off x="715100" y="2296888"/>
            <a:ext cx="4010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a:t>
            </a:r>
            <a:endParaRPr/>
          </a:p>
        </p:txBody>
      </p:sp>
      <p:pic>
        <p:nvPicPr>
          <p:cNvPr id="734" name="Google Shape;734;p53"/>
          <p:cNvPicPr preferRelativeResize="0"/>
          <p:nvPr/>
        </p:nvPicPr>
        <p:blipFill rotWithShape="1">
          <a:blip r:embed="rId3">
            <a:alphaModFix/>
          </a:blip>
          <a:srcRect l="12116" r="15414"/>
          <a:stretch/>
        </p:blipFill>
        <p:spPr>
          <a:xfrm>
            <a:off x="4933000" y="868638"/>
            <a:ext cx="3703598" cy="34062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9"/>
                                        </p:tgtEl>
                                        <p:attrNameLst>
                                          <p:attrName>style.visibility</p:attrName>
                                        </p:attrNameLst>
                                      </p:cBhvr>
                                      <p:to>
                                        <p:strVal val="visible"/>
                                      </p:to>
                                    </p:set>
                                    <p:animEffect transition="in" filter="fade">
                                      <p:cBhvr>
                                        <p:cTn id="7" dur="1000"/>
                                        <p:tgtEl>
                                          <p:spTgt spid="729"/>
                                        </p:tgtEl>
                                      </p:cBhvr>
                                    </p:animEffect>
                                  </p:childTnLst>
                                </p:cTn>
                              </p:par>
                              <p:par>
                                <p:cTn id="8" presetID="10" presetClass="entr" presetSubtype="0" fill="hold" nodeType="withEffect">
                                  <p:stCondLst>
                                    <p:cond delay="0"/>
                                  </p:stCondLst>
                                  <p:childTnLst>
                                    <p:set>
                                      <p:cBhvr>
                                        <p:cTn id="9" dur="1" fill="hold">
                                          <p:stCondLst>
                                            <p:cond delay="0"/>
                                          </p:stCondLst>
                                        </p:cTn>
                                        <p:tgtEl>
                                          <p:spTgt spid="732"/>
                                        </p:tgtEl>
                                        <p:attrNameLst>
                                          <p:attrName>style.visibility</p:attrName>
                                        </p:attrNameLst>
                                      </p:cBhvr>
                                      <p:to>
                                        <p:strVal val="visible"/>
                                      </p:to>
                                    </p:set>
                                    <p:animEffect transition="in" filter="fade">
                                      <p:cBhvr>
                                        <p:cTn id="10" dur="1000"/>
                                        <p:tgtEl>
                                          <p:spTgt spid="7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54"/>
          <p:cNvSpPr txBox="1"/>
          <p:nvPr/>
        </p:nvSpPr>
        <p:spPr>
          <a:xfrm>
            <a:off x="1703550" y="258650"/>
            <a:ext cx="57369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rgbClr val="0000FF"/>
                </a:solidFill>
                <a:latin typeface="Karla Medium"/>
                <a:ea typeface="Karla Medium"/>
                <a:cs typeface="Karla Medium"/>
                <a:sym typeface="Karla Medium"/>
              </a:rPr>
              <a:t>Final End Product</a:t>
            </a:r>
            <a:endParaRPr sz="3000">
              <a:solidFill>
                <a:srgbClr val="0000FF"/>
              </a:solidFill>
              <a:latin typeface="Karla Medium"/>
              <a:ea typeface="Karla Medium"/>
              <a:cs typeface="Karla Medium"/>
              <a:sym typeface="Karla Medium"/>
            </a:endParaRPr>
          </a:p>
        </p:txBody>
      </p:sp>
      <p:pic>
        <p:nvPicPr>
          <p:cNvPr id="740" name="Google Shape;740;p54"/>
          <p:cNvPicPr preferRelativeResize="0"/>
          <p:nvPr/>
        </p:nvPicPr>
        <p:blipFill>
          <a:blip r:embed="rId3">
            <a:alphaModFix/>
          </a:blip>
          <a:stretch>
            <a:fillRect/>
          </a:stretch>
        </p:blipFill>
        <p:spPr>
          <a:xfrm>
            <a:off x="834250" y="1129725"/>
            <a:ext cx="2700225" cy="3668500"/>
          </a:xfrm>
          <a:prstGeom prst="rect">
            <a:avLst/>
          </a:prstGeom>
          <a:noFill/>
          <a:ln>
            <a:noFill/>
          </a:ln>
        </p:spPr>
      </p:pic>
      <p:sp>
        <p:nvSpPr>
          <p:cNvPr id="741" name="Google Shape;741;p54"/>
          <p:cNvSpPr/>
          <p:nvPr/>
        </p:nvSpPr>
        <p:spPr>
          <a:xfrm>
            <a:off x="3701475" y="2737075"/>
            <a:ext cx="688800" cy="569400"/>
          </a:xfrm>
          <a:prstGeom prst="rightArrow">
            <a:avLst>
              <a:gd name="adj1" fmla="val 50000"/>
              <a:gd name="adj2" fmla="val 50000"/>
            </a:avLst>
          </a:prstGeom>
          <a:solidFill>
            <a:srgbClr val="674EA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2" name="Google Shape;742;p54"/>
          <p:cNvPicPr preferRelativeResize="0"/>
          <p:nvPr/>
        </p:nvPicPr>
        <p:blipFill>
          <a:blip r:embed="rId4">
            <a:alphaModFix/>
          </a:blip>
          <a:stretch>
            <a:fillRect/>
          </a:stretch>
        </p:blipFill>
        <p:spPr>
          <a:xfrm>
            <a:off x="4292525" y="916400"/>
            <a:ext cx="4230901" cy="646500"/>
          </a:xfrm>
          <a:prstGeom prst="rect">
            <a:avLst/>
          </a:prstGeom>
          <a:noFill/>
          <a:ln>
            <a:noFill/>
          </a:ln>
        </p:spPr>
      </p:pic>
      <p:pic>
        <p:nvPicPr>
          <p:cNvPr id="743" name="Google Shape;743;p54"/>
          <p:cNvPicPr preferRelativeResize="0"/>
          <p:nvPr/>
        </p:nvPicPr>
        <p:blipFill>
          <a:blip r:embed="rId5">
            <a:alphaModFix/>
          </a:blip>
          <a:stretch>
            <a:fillRect/>
          </a:stretch>
        </p:blipFill>
        <p:spPr>
          <a:xfrm>
            <a:off x="4557275" y="1500675"/>
            <a:ext cx="3785782" cy="32975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9"/>
                                        </p:tgtEl>
                                        <p:attrNameLst>
                                          <p:attrName>style.visibility</p:attrName>
                                        </p:attrNameLst>
                                      </p:cBhvr>
                                      <p:to>
                                        <p:strVal val="visible"/>
                                      </p:to>
                                    </p:set>
                                    <p:animEffect transition="in" filter="fade">
                                      <p:cBhvr>
                                        <p:cTn id="7" dur="1000"/>
                                        <p:tgtEl>
                                          <p:spTgt spid="7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40"/>
                                        </p:tgtEl>
                                        <p:attrNameLst>
                                          <p:attrName>style.visibility</p:attrName>
                                        </p:attrNameLst>
                                      </p:cBhvr>
                                      <p:to>
                                        <p:strVal val="visible"/>
                                      </p:to>
                                    </p:set>
                                    <p:animEffect transition="in" filter="fade">
                                      <p:cBhvr>
                                        <p:cTn id="12" dur="1000"/>
                                        <p:tgtEl>
                                          <p:spTgt spid="74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1"/>
                                        </p:tgtEl>
                                        <p:attrNameLst>
                                          <p:attrName>style.visibility</p:attrName>
                                        </p:attrNameLst>
                                      </p:cBhvr>
                                      <p:to>
                                        <p:strVal val="visible"/>
                                      </p:to>
                                    </p:set>
                                    <p:animEffect transition="in" filter="fade">
                                      <p:cBhvr>
                                        <p:cTn id="17" dur="1000"/>
                                        <p:tgtEl>
                                          <p:spTgt spid="74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42"/>
                                        </p:tgtEl>
                                        <p:attrNameLst>
                                          <p:attrName>style.visibility</p:attrName>
                                        </p:attrNameLst>
                                      </p:cBhvr>
                                      <p:to>
                                        <p:strVal val="visible"/>
                                      </p:to>
                                    </p:set>
                                    <p:animEffect transition="in" filter="fade">
                                      <p:cBhvr>
                                        <p:cTn id="22" dur="1000"/>
                                        <p:tgtEl>
                                          <p:spTgt spid="74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43"/>
                                        </p:tgtEl>
                                        <p:attrNameLst>
                                          <p:attrName>style.visibility</p:attrName>
                                        </p:attrNameLst>
                                      </p:cBhvr>
                                      <p:to>
                                        <p:strVal val="visible"/>
                                      </p:to>
                                    </p:set>
                                    <p:animEffect transition="in" filter="fade">
                                      <p:cBhvr>
                                        <p:cTn id="27" dur="1000"/>
                                        <p:tgtEl>
                                          <p:spTgt spid="7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55"/>
          <p:cNvSpPr txBox="1">
            <a:spLocks noGrp="1"/>
          </p:cNvSpPr>
          <p:nvPr>
            <p:ph type="title"/>
          </p:nvPr>
        </p:nvSpPr>
        <p:spPr>
          <a:xfrm>
            <a:off x="765825" y="335000"/>
            <a:ext cx="7704000" cy="5727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b="0">
                <a:solidFill>
                  <a:srgbClr val="0000FF"/>
                </a:solidFill>
                <a:latin typeface="Karla Medium"/>
                <a:ea typeface="Karla Medium"/>
                <a:cs typeface="Karla Medium"/>
                <a:sym typeface="Karla Medium"/>
              </a:rPr>
              <a:t>Step 1 : Summarization</a:t>
            </a:r>
            <a:endParaRPr b="0">
              <a:solidFill>
                <a:srgbClr val="0000FF"/>
              </a:solidFill>
              <a:latin typeface="Karla Medium"/>
              <a:ea typeface="Karla Medium"/>
              <a:cs typeface="Karla Medium"/>
              <a:sym typeface="Karla Medium"/>
            </a:endParaRPr>
          </a:p>
        </p:txBody>
      </p:sp>
      <p:sp>
        <p:nvSpPr>
          <p:cNvPr id="749" name="Google Shape;749;p55"/>
          <p:cNvSpPr txBox="1"/>
          <p:nvPr/>
        </p:nvSpPr>
        <p:spPr>
          <a:xfrm>
            <a:off x="503625" y="1017725"/>
            <a:ext cx="3196200" cy="3786600"/>
          </a:xfrm>
          <a:prstGeom prst="rect">
            <a:avLst/>
          </a:prstGeom>
          <a:solidFill>
            <a:srgbClr val="D9D9D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700" b="1">
                <a:latin typeface="Karla"/>
                <a:ea typeface="Karla"/>
                <a:cs typeface="Karla"/>
                <a:sym typeface="Karla"/>
              </a:rPr>
              <a:t>Chapter 6 Social Studies</a:t>
            </a:r>
            <a:endParaRPr sz="1700" b="1">
              <a:latin typeface="Karla"/>
              <a:ea typeface="Karla"/>
              <a:cs typeface="Karla"/>
              <a:sym typeface="Karla"/>
            </a:endParaRPr>
          </a:p>
          <a:p>
            <a:pPr marL="0" lvl="0" indent="0" algn="l" rtl="0">
              <a:spcBef>
                <a:spcPts val="0"/>
              </a:spcBef>
              <a:spcAft>
                <a:spcPts val="0"/>
              </a:spcAft>
              <a:buNone/>
            </a:pPr>
            <a:endParaRPr>
              <a:latin typeface="Karla"/>
              <a:ea typeface="Karla"/>
              <a:cs typeface="Karla"/>
              <a:sym typeface="Karla"/>
            </a:endParaRPr>
          </a:p>
          <a:p>
            <a:pPr marL="0" lvl="0" indent="0" algn="l" rtl="0">
              <a:spcBef>
                <a:spcPts val="0"/>
              </a:spcBef>
              <a:spcAft>
                <a:spcPts val="0"/>
              </a:spcAft>
              <a:buNone/>
            </a:pPr>
            <a:r>
              <a:rPr lang="en" sz="2000" b="1">
                <a:solidFill>
                  <a:srgbClr val="F1AA35"/>
                </a:solidFill>
                <a:latin typeface="Karla"/>
                <a:ea typeface="Karla"/>
                <a:cs typeface="Karla"/>
                <a:sym typeface="Karla"/>
              </a:rPr>
              <a:t>The Amazon River</a:t>
            </a:r>
            <a:endParaRPr sz="2000" b="1">
              <a:solidFill>
                <a:srgbClr val="F1AA35"/>
              </a:solidFill>
              <a:latin typeface="Karla"/>
              <a:ea typeface="Karla"/>
              <a:cs typeface="Karla"/>
              <a:sym typeface="Karla"/>
            </a:endParaRPr>
          </a:p>
          <a:p>
            <a:pPr marL="0" lvl="0" indent="0" algn="l" rtl="0">
              <a:spcBef>
                <a:spcPts val="0"/>
              </a:spcBef>
              <a:spcAft>
                <a:spcPts val="0"/>
              </a:spcAft>
              <a:buNone/>
            </a:pPr>
            <a:endParaRPr>
              <a:latin typeface="Karla"/>
              <a:ea typeface="Karla"/>
              <a:cs typeface="Karla"/>
              <a:sym typeface="Karla"/>
            </a:endParaRPr>
          </a:p>
          <a:p>
            <a:pPr marL="0" lvl="0" indent="0" algn="l" rtl="0">
              <a:spcBef>
                <a:spcPts val="0"/>
              </a:spcBef>
              <a:spcAft>
                <a:spcPts val="0"/>
              </a:spcAft>
              <a:buNone/>
            </a:pPr>
            <a:r>
              <a:rPr lang="en" sz="1300">
                <a:latin typeface="Karla"/>
                <a:ea typeface="Karla"/>
                <a:cs typeface="Karla"/>
                <a:sym typeface="Karla"/>
              </a:rPr>
              <a:t>The Amazon in South America is the largest river by discharge volume of water in the world, and the second-longest river in the world.</a:t>
            </a:r>
            <a:endParaRPr sz="1300">
              <a:latin typeface="Karla"/>
              <a:ea typeface="Karla"/>
              <a:cs typeface="Karla"/>
              <a:sym typeface="Karla"/>
            </a:endParaRPr>
          </a:p>
          <a:p>
            <a:pPr marL="0" lvl="0" indent="0" algn="l" rtl="0">
              <a:spcBef>
                <a:spcPts val="0"/>
              </a:spcBef>
              <a:spcAft>
                <a:spcPts val="0"/>
              </a:spcAft>
              <a:buNone/>
            </a:pPr>
            <a:endParaRPr sz="1300">
              <a:latin typeface="Karla"/>
              <a:ea typeface="Karla"/>
              <a:cs typeface="Karla"/>
              <a:sym typeface="Karla"/>
            </a:endParaRPr>
          </a:p>
          <a:p>
            <a:pPr marL="0" lvl="0" indent="0" algn="l" rtl="0">
              <a:spcBef>
                <a:spcPts val="0"/>
              </a:spcBef>
              <a:spcAft>
                <a:spcPts val="0"/>
              </a:spcAft>
              <a:buNone/>
            </a:pPr>
            <a:r>
              <a:rPr lang="en" sz="1300">
                <a:latin typeface="Karla"/>
                <a:ea typeface="Karla"/>
                <a:cs typeface="Karla"/>
                <a:sym typeface="Karla"/>
              </a:rPr>
              <a:t>The total length of the river as measured from the headwaters of the Ucayali-Apurímac river system in southern Peru is at least 4,000 miles (6,400 km), which makes it slightly shorter than the Nile River but still the equivalent of the distance from New York City to Rome.</a:t>
            </a:r>
            <a:endParaRPr sz="1300">
              <a:latin typeface="Karla"/>
              <a:ea typeface="Karla"/>
              <a:cs typeface="Karla"/>
              <a:sym typeface="Karla"/>
            </a:endParaRPr>
          </a:p>
        </p:txBody>
      </p:sp>
      <p:sp>
        <p:nvSpPr>
          <p:cNvPr id="750" name="Google Shape;750;p55"/>
          <p:cNvSpPr txBox="1"/>
          <p:nvPr/>
        </p:nvSpPr>
        <p:spPr>
          <a:xfrm>
            <a:off x="5535825" y="2279975"/>
            <a:ext cx="3144300" cy="1262100"/>
          </a:xfrm>
          <a:prstGeom prst="rect">
            <a:avLst/>
          </a:prstGeom>
          <a:solidFill>
            <a:srgbClr val="F3F3F3"/>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1AA35"/>
                </a:solidFill>
                <a:latin typeface="Karla"/>
                <a:ea typeface="Karla"/>
                <a:cs typeface="Karla"/>
                <a:sym typeface="Karla"/>
              </a:rPr>
              <a:t>The </a:t>
            </a:r>
            <a:r>
              <a:rPr lang="en">
                <a:solidFill>
                  <a:srgbClr val="0000FF"/>
                </a:solidFill>
                <a:latin typeface="Karla"/>
                <a:ea typeface="Karla"/>
                <a:cs typeface="Karla"/>
                <a:sym typeface="Karla"/>
              </a:rPr>
              <a:t>Amazon </a:t>
            </a:r>
            <a:r>
              <a:rPr lang="en">
                <a:solidFill>
                  <a:srgbClr val="F1AA35"/>
                </a:solidFill>
                <a:latin typeface="Karla"/>
                <a:ea typeface="Karla"/>
                <a:cs typeface="Karla"/>
                <a:sym typeface="Karla"/>
              </a:rPr>
              <a:t>in South America is</a:t>
            </a:r>
            <a:endParaRPr>
              <a:solidFill>
                <a:srgbClr val="F1AA35"/>
              </a:solidFill>
              <a:latin typeface="Karla"/>
              <a:ea typeface="Karla"/>
              <a:cs typeface="Karla"/>
              <a:sym typeface="Karla"/>
            </a:endParaRPr>
          </a:p>
          <a:p>
            <a:pPr marL="0" lvl="0" indent="0" algn="l" rtl="0">
              <a:spcBef>
                <a:spcPts val="0"/>
              </a:spcBef>
              <a:spcAft>
                <a:spcPts val="0"/>
              </a:spcAft>
              <a:buNone/>
            </a:pPr>
            <a:r>
              <a:rPr lang="en">
                <a:solidFill>
                  <a:srgbClr val="F1AA35"/>
                </a:solidFill>
                <a:latin typeface="Karla"/>
                <a:ea typeface="Karla"/>
                <a:cs typeface="Karla"/>
                <a:sym typeface="Karla"/>
              </a:rPr>
              <a:t>the largest river by discharge</a:t>
            </a:r>
            <a:endParaRPr>
              <a:solidFill>
                <a:srgbClr val="F1AA35"/>
              </a:solidFill>
              <a:latin typeface="Karla"/>
              <a:ea typeface="Karla"/>
              <a:cs typeface="Karla"/>
              <a:sym typeface="Karla"/>
            </a:endParaRPr>
          </a:p>
          <a:p>
            <a:pPr marL="0" lvl="0" indent="0" algn="l" rtl="0">
              <a:spcBef>
                <a:spcPts val="0"/>
              </a:spcBef>
              <a:spcAft>
                <a:spcPts val="0"/>
              </a:spcAft>
              <a:buNone/>
            </a:pPr>
            <a:r>
              <a:rPr lang="en">
                <a:solidFill>
                  <a:srgbClr val="F1AA35"/>
                </a:solidFill>
                <a:latin typeface="Karla"/>
                <a:ea typeface="Karla"/>
                <a:cs typeface="Karla"/>
                <a:sym typeface="Karla"/>
              </a:rPr>
              <a:t>volume of water in the world, and</a:t>
            </a:r>
            <a:endParaRPr>
              <a:solidFill>
                <a:srgbClr val="F1AA35"/>
              </a:solidFill>
              <a:latin typeface="Karla"/>
              <a:ea typeface="Karla"/>
              <a:cs typeface="Karla"/>
              <a:sym typeface="Karla"/>
            </a:endParaRPr>
          </a:p>
          <a:p>
            <a:pPr marL="0" lvl="0" indent="0" algn="l" rtl="0">
              <a:spcBef>
                <a:spcPts val="0"/>
              </a:spcBef>
              <a:spcAft>
                <a:spcPts val="0"/>
              </a:spcAft>
              <a:buNone/>
            </a:pPr>
            <a:r>
              <a:rPr lang="en">
                <a:solidFill>
                  <a:srgbClr val="F1AA35"/>
                </a:solidFill>
                <a:latin typeface="Karla"/>
                <a:ea typeface="Karla"/>
                <a:cs typeface="Karla"/>
                <a:sym typeface="Karla"/>
              </a:rPr>
              <a:t>the second-longest river in the</a:t>
            </a:r>
            <a:endParaRPr>
              <a:solidFill>
                <a:srgbClr val="F1AA35"/>
              </a:solidFill>
              <a:latin typeface="Karla"/>
              <a:ea typeface="Karla"/>
              <a:cs typeface="Karla"/>
              <a:sym typeface="Karla"/>
            </a:endParaRPr>
          </a:p>
          <a:p>
            <a:pPr marL="0" lvl="0" indent="0" algn="l" rtl="0">
              <a:spcBef>
                <a:spcPts val="0"/>
              </a:spcBef>
              <a:spcAft>
                <a:spcPts val="0"/>
              </a:spcAft>
              <a:buNone/>
            </a:pPr>
            <a:r>
              <a:rPr lang="en">
                <a:solidFill>
                  <a:srgbClr val="F1AA35"/>
                </a:solidFill>
                <a:latin typeface="Karla"/>
                <a:ea typeface="Karla"/>
                <a:cs typeface="Karla"/>
                <a:sym typeface="Karla"/>
              </a:rPr>
              <a:t>world.</a:t>
            </a:r>
            <a:endParaRPr>
              <a:solidFill>
                <a:srgbClr val="F1AA35"/>
              </a:solidFill>
              <a:latin typeface="Karla"/>
              <a:ea typeface="Karla"/>
              <a:cs typeface="Karla"/>
              <a:sym typeface="Karla"/>
            </a:endParaRPr>
          </a:p>
        </p:txBody>
      </p:sp>
      <p:sp>
        <p:nvSpPr>
          <p:cNvPr id="751" name="Google Shape;751;p55"/>
          <p:cNvSpPr txBox="1"/>
          <p:nvPr/>
        </p:nvSpPr>
        <p:spPr>
          <a:xfrm>
            <a:off x="3699825" y="2888050"/>
            <a:ext cx="17646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2"/>
                </a:solidFill>
                <a:latin typeface="Karla"/>
                <a:ea typeface="Karla"/>
                <a:cs typeface="Karla"/>
                <a:sym typeface="Karla"/>
              </a:rPr>
              <a:t>Find important</a:t>
            </a:r>
            <a:endParaRPr b="1">
              <a:solidFill>
                <a:schemeClr val="dk2"/>
              </a:solidFill>
              <a:latin typeface="Karla"/>
              <a:ea typeface="Karla"/>
              <a:cs typeface="Karla"/>
              <a:sym typeface="Karla"/>
            </a:endParaRPr>
          </a:p>
          <a:p>
            <a:pPr marL="0" lvl="0" indent="0" algn="l" rtl="0">
              <a:spcBef>
                <a:spcPts val="0"/>
              </a:spcBef>
              <a:spcAft>
                <a:spcPts val="0"/>
              </a:spcAft>
              <a:buNone/>
            </a:pPr>
            <a:r>
              <a:rPr lang="en" b="1">
                <a:solidFill>
                  <a:schemeClr val="dk2"/>
                </a:solidFill>
                <a:latin typeface="Karla"/>
                <a:ea typeface="Karla"/>
                <a:cs typeface="Karla"/>
                <a:sym typeface="Karla"/>
              </a:rPr>
              <a:t>Sentences</a:t>
            </a:r>
            <a:endParaRPr b="1">
              <a:solidFill>
                <a:schemeClr val="dk2"/>
              </a:solidFill>
              <a:latin typeface="Karla"/>
              <a:ea typeface="Karla"/>
              <a:cs typeface="Karla"/>
              <a:sym typeface="Karla"/>
            </a:endParaRPr>
          </a:p>
          <a:p>
            <a:pPr marL="0" lvl="0" indent="0" algn="l" rtl="0">
              <a:spcBef>
                <a:spcPts val="0"/>
              </a:spcBef>
              <a:spcAft>
                <a:spcPts val="0"/>
              </a:spcAft>
              <a:buNone/>
            </a:pPr>
            <a:r>
              <a:rPr lang="en" b="1">
                <a:solidFill>
                  <a:schemeClr val="dk2"/>
                </a:solidFill>
                <a:latin typeface="Karla"/>
                <a:ea typeface="Karla"/>
                <a:cs typeface="Karla"/>
                <a:sym typeface="Karla"/>
              </a:rPr>
              <a:t>(Abstractive or</a:t>
            </a:r>
            <a:endParaRPr b="1">
              <a:solidFill>
                <a:schemeClr val="dk2"/>
              </a:solidFill>
              <a:latin typeface="Karla"/>
              <a:ea typeface="Karla"/>
              <a:cs typeface="Karla"/>
              <a:sym typeface="Karla"/>
            </a:endParaRPr>
          </a:p>
          <a:p>
            <a:pPr marL="0" lvl="0" indent="0" algn="l" rtl="0">
              <a:spcBef>
                <a:spcPts val="0"/>
              </a:spcBef>
              <a:spcAft>
                <a:spcPts val="0"/>
              </a:spcAft>
              <a:buNone/>
            </a:pPr>
            <a:r>
              <a:rPr lang="en" b="1">
                <a:solidFill>
                  <a:schemeClr val="dk2"/>
                </a:solidFill>
                <a:latin typeface="Karla"/>
                <a:ea typeface="Karla"/>
                <a:cs typeface="Karla"/>
                <a:sym typeface="Karla"/>
              </a:rPr>
              <a:t>Extractive</a:t>
            </a:r>
            <a:endParaRPr b="1">
              <a:solidFill>
                <a:schemeClr val="dk2"/>
              </a:solidFill>
              <a:latin typeface="Karla"/>
              <a:ea typeface="Karla"/>
              <a:cs typeface="Karla"/>
              <a:sym typeface="Karla"/>
            </a:endParaRPr>
          </a:p>
          <a:p>
            <a:pPr marL="0" lvl="0" indent="0" algn="l" rtl="0">
              <a:spcBef>
                <a:spcPts val="0"/>
              </a:spcBef>
              <a:spcAft>
                <a:spcPts val="0"/>
              </a:spcAft>
              <a:buNone/>
            </a:pPr>
            <a:r>
              <a:rPr lang="en" b="1">
                <a:solidFill>
                  <a:schemeClr val="dk2"/>
                </a:solidFill>
                <a:latin typeface="Karla"/>
                <a:ea typeface="Karla"/>
                <a:cs typeface="Karla"/>
                <a:sym typeface="Karla"/>
              </a:rPr>
              <a:t>Summarization)</a:t>
            </a:r>
            <a:endParaRPr b="1">
              <a:solidFill>
                <a:schemeClr val="dk2"/>
              </a:solidFill>
              <a:latin typeface="Karla"/>
              <a:ea typeface="Karla"/>
              <a:cs typeface="Karla"/>
              <a:sym typeface="Karla"/>
            </a:endParaRPr>
          </a:p>
          <a:p>
            <a:pPr marL="0" lvl="0" indent="0" algn="l" rtl="0">
              <a:spcBef>
                <a:spcPts val="0"/>
              </a:spcBef>
              <a:spcAft>
                <a:spcPts val="0"/>
              </a:spcAft>
              <a:buNone/>
            </a:pPr>
            <a:endParaRPr sz="700">
              <a:latin typeface="Karla"/>
              <a:ea typeface="Karla"/>
              <a:cs typeface="Karla"/>
              <a:sym typeface="Karla"/>
            </a:endParaRPr>
          </a:p>
        </p:txBody>
      </p:sp>
      <p:cxnSp>
        <p:nvCxnSpPr>
          <p:cNvPr id="752" name="Google Shape;752;p55"/>
          <p:cNvCxnSpPr>
            <a:stCxn id="749" idx="3"/>
            <a:endCxn id="750" idx="1"/>
          </p:cNvCxnSpPr>
          <p:nvPr/>
        </p:nvCxnSpPr>
        <p:spPr>
          <a:xfrm>
            <a:off x="3699825" y="2911025"/>
            <a:ext cx="1836000" cy="0"/>
          </a:xfrm>
          <a:prstGeom prst="straightConnector1">
            <a:avLst/>
          </a:prstGeom>
          <a:noFill/>
          <a:ln w="2857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8"/>
                                        </p:tgtEl>
                                        <p:attrNameLst>
                                          <p:attrName>style.visibility</p:attrName>
                                        </p:attrNameLst>
                                      </p:cBhvr>
                                      <p:to>
                                        <p:strVal val="visible"/>
                                      </p:to>
                                    </p:set>
                                    <p:animEffect transition="in" filter="fade">
                                      <p:cBhvr>
                                        <p:cTn id="7" dur="1000"/>
                                        <p:tgtEl>
                                          <p:spTgt spid="7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49"/>
                                        </p:tgtEl>
                                        <p:attrNameLst>
                                          <p:attrName>style.visibility</p:attrName>
                                        </p:attrNameLst>
                                      </p:cBhvr>
                                      <p:to>
                                        <p:strVal val="visible"/>
                                      </p:to>
                                    </p:set>
                                    <p:animEffect transition="in" filter="fade">
                                      <p:cBhvr>
                                        <p:cTn id="12" dur="1000"/>
                                        <p:tgtEl>
                                          <p:spTgt spid="74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52"/>
                                        </p:tgtEl>
                                        <p:attrNameLst>
                                          <p:attrName>style.visibility</p:attrName>
                                        </p:attrNameLst>
                                      </p:cBhvr>
                                      <p:to>
                                        <p:strVal val="visible"/>
                                      </p:to>
                                    </p:set>
                                    <p:animEffect transition="in" filter="fade">
                                      <p:cBhvr>
                                        <p:cTn id="17" dur="1000"/>
                                        <p:tgtEl>
                                          <p:spTgt spid="75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51"/>
                                        </p:tgtEl>
                                        <p:attrNameLst>
                                          <p:attrName>style.visibility</p:attrName>
                                        </p:attrNameLst>
                                      </p:cBhvr>
                                      <p:to>
                                        <p:strVal val="visible"/>
                                      </p:to>
                                    </p:set>
                                    <p:animEffect transition="in" filter="fade">
                                      <p:cBhvr>
                                        <p:cTn id="22" dur="1000"/>
                                        <p:tgtEl>
                                          <p:spTgt spid="7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50"/>
                                        </p:tgtEl>
                                        <p:attrNameLst>
                                          <p:attrName>style.visibility</p:attrName>
                                        </p:attrNameLst>
                                      </p:cBhvr>
                                      <p:to>
                                        <p:strVal val="visible"/>
                                      </p:to>
                                    </p:set>
                                    <p:animEffect transition="in" filter="fade">
                                      <p:cBhvr>
                                        <p:cTn id="27" dur="1000"/>
                                        <p:tgtEl>
                                          <p:spTgt spid="7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rint Planning Meeting by Slidesgo">
  <a:themeElements>
    <a:clrScheme name="Simple Light">
      <a:dk1>
        <a:srgbClr val="2E2E2E"/>
      </a:dk1>
      <a:lt1>
        <a:srgbClr val="FFFFFF"/>
      </a:lt1>
      <a:dk2>
        <a:srgbClr val="F1AA35"/>
      </a:dk2>
      <a:lt2>
        <a:srgbClr val="00A44A"/>
      </a:lt2>
      <a:accent1>
        <a:srgbClr val="F95626"/>
      </a:accent1>
      <a:accent2>
        <a:srgbClr val="FF97AB"/>
      </a:accent2>
      <a:accent3>
        <a:srgbClr val="CCCCCC"/>
      </a:accent3>
      <a:accent4>
        <a:srgbClr val="FFFFFF"/>
      </a:accent4>
      <a:accent5>
        <a:srgbClr val="FFFFFF"/>
      </a:accent5>
      <a:accent6>
        <a:srgbClr val="FFFFFF"/>
      </a:accent6>
      <a:hlink>
        <a:srgbClr val="2E2E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830</Words>
  <Application>Microsoft Office PowerPoint</Application>
  <PresentationFormat>On-screen Show (16:9)</PresentationFormat>
  <Paragraphs>138</Paragraphs>
  <Slides>28</Slides>
  <Notes>28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28</vt:i4>
      </vt:variant>
    </vt:vector>
  </HeadingPairs>
  <TitlesOfParts>
    <vt:vector size="39" baseType="lpstr">
      <vt:lpstr>Karla</vt:lpstr>
      <vt:lpstr>Russo One</vt:lpstr>
      <vt:lpstr>Bebas Neue</vt:lpstr>
      <vt:lpstr>Overpass</vt:lpstr>
      <vt:lpstr>Roboto Condensed Light</vt:lpstr>
      <vt:lpstr>Karla Medium</vt:lpstr>
      <vt:lpstr>Arial</vt:lpstr>
      <vt:lpstr>Anaheim</vt:lpstr>
      <vt:lpstr>Sora</vt:lpstr>
      <vt:lpstr>Simple Light</vt:lpstr>
      <vt:lpstr>Sprint Planning Meeting by Slidesgo</vt:lpstr>
      <vt:lpstr>Automatic Question Generation using NLP</vt:lpstr>
      <vt:lpstr>01</vt:lpstr>
      <vt:lpstr>Whoa!</vt:lpstr>
      <vt:lpstr>01</vt:lpstr>
      <vt:lpstr>Problem</vt:lpstr>
      <vt:lpstr>How can we Solve it?</vt:lpstr>
      <vt:lpstr>02</vt:lpstr>
      <vt:lpstr>PowerPoint Presentation</vt:lpstr>
      <vt:lpstr>Step 1 : Summarization</vt:lpstr>
      <vt:lpstr>Step 1 : Summarization</vt:lpstr>
      <vt:lpstr>Step 2 : Identify Keywords from Sentence</vt:lpstr>
      <vt:lpstr>PowerPoint Presentation</vt:lpstr>
      <vt:lpstr>PowerPoint Presentation</vt:lpstr>
      <vt:lpstr>PowerPoint Presentation</vt:lpstr>
      <vt:lpstr>PowerPoint Presentation</vt:lpstr>
      <vt:lpstr>PowerPoint Presentation</vt:lpstr>
      <vt:lpstr>4.1 : What is WordNet?</vt:lpstr>
      <vt:lpstr>4.1 : Generate Distractors using WordNet</vt:lpstr>
      <vt:lpstr>4.2 : Generate Distractors using Sense2Vec</vt:lpstr>
      <vt:lpstr>03</vt:lpstr>
      <vt:lpstr>PowerPoint Presentation</vt:lpstr>
      <vt:lpstr>Live Demo</vt:lpstr>
      <vt:lpstr>Quiz Time</vt:lpstr>
      <vt:lpstr>5</vt:lpstr>
      <vt:lpstr>PowerPoint Presentation</vt:lpstr>
      <vt:lpstr>PowerPoint Presentation</vt:lpstr>
      <vt:lpstr>PowerPoint Presentation</vt:lpstr>
      <vt:lpstr>Dynamic Data Trio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Question Generation using NLP</dc:title>
  <cp:lastModifiedBy>Admin</cp:lastModifiedBy>
  <cp:revision>2</cp:revision>
  <dcterms:modified xsi:type="dcterms:W3CDTF">2022-04-22T06:25:52Z</dcterms:modified>
</cp:coreProperties>
</file>